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708" r:id="rId4"/>
    <p:sldMasterId id="2147483720" r:id="rId5"/>
    <p:sldMasterId id="2147483732" r:id="rId6"/>
  </p:sldMasterIdLst>
  <p:notesMasterIdLst>
    <p:notesMasterId r:id="rId24"/>
  </p:notesMasterIdLst>
  <p:sldIdLst>
    <p:sldId id="256" r:id="rId7"/>
    <p:sldId id="292" r:id="rId8"/>
    <p:sldId id="289" r:id="rId9"/>
    <p:sldId id="287" r:id="rId10"/>
    <p:sldId id="270" r:id="rId11"/>
    <p:sldId id="288" r:id="rId12"/>
    <p:sldId id="286" r:id="rId13"/>
    <p:sldId id="294" r:id="rId14"/>
    <p:sldId id="280" r:id="rId15"/>
    <p:sldId id="291" r:id="rId16"/>
    <p:sldId id="281" r:id="rId17"/>
    <p:sldId id="285" r:id="rId18"/>
    <p:sldId id="295" r:id="rId19"/>
    <p:sldId id="284" r:id="rId20"/>
    <p:sldId id="282" r:id="rId21"/>
    <p:sldId id="283" r:id="rId22"/>
    <p:sldId id="293" r:id="rId23"/>
  </p:sldIdLst>
  <p:sldSz cx="9144000" cy="6858000" type="screen4x3"/>
  <p:notesSz cx="6797675" cy="9926638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73" autoAdjust="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567398-60B1-4018-A93E-A7C1B2B114D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9B7207-38A7-4D18-95D3-34B48918EC51}">
      <dgm:prSet/>
      <dgm:spPr/>
      <dgm:t>
        <a:bodyPr/>
        <a:lstStyle/>
        <a:p>
          <a:pPr rtl="0"/>
          <a:r>
            <a:rPr lang="ru-RU" b="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ОСНОВАВА СЕ НА ТРИЪГЪЛНИКА НА УПРАВЛЕНСКАТА ОТГОВОРНОСТ– ПРАВОМОЩИЯ, ЗАДЪЛЖЕНИЯ И ОТЧЕТНОСТ ЗА ДЕЙСТВИЯТА</a:t>
          </a:r>
          <a:endParaRPr lang="en-US" b="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FEAFF5-1ABA-467C-8424-F1067B5408E9}" type="parTrans" cxnId="{AD6C5D6D-571C-41BA-9ED2-A3882CC1F125}">
      <dgm:prSet/>
      <dgm:spPr/>
      <dgm:t>
        <a:bodyPr/>
        <a:lstStyle/>
        <a:p>
          <a:endParaRPr lang="en-US"/>
        </a:p>
      </dgm:t>
    </dgm:pt>
    <dgm:pt modelId="{570593AF-255C-405D-91DC-75B4069D067B}" type="sibTrans" cxnId="{AD6C5D6D-571C-41BA-9ED2-A3882CC1F125}">
      <dgm:prSet/>
      <dgm:spPr/>
      <dgm:t>
        <a:bodyPr/>
        <a:lstStyle/>
        <a:p>
          <a:endParaRPr lang="en-US"/>
        </a:p>
      </dgm:t>
    </dgm:pt>
    <dgm:pt modelId="{DECC2650-98CB-4E81-BC53-4AB9099AB91F}">
      <dgm:prSet/>
      <dgm:spPr/>
      <dgm:t>
        <a:bodyPr/>
        <a:lstStyle/>
        <a:p>
          <a:pPr rtl="0"/>
          <a:r>
            <a:rPr lang="ru-RU" b="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НАСОЧЕНО КЪМ ПОСТИГАНЕ НА ЦЕЛИТЕ НА ОРГАНИЗАЦИЯТА</a:t>
          </a:r>
          <a:endParaRPr lang="en-US" b="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7C0003-1271-4C42-B8DA-AEE2EA5B090E}" type="parTrans" cxnId="{E2AA0BCB-3C85-41E6-8843-4059BA32C2F6}">
      <dgm:prSet/>
      <dgm:spPr/>
      <dgm:t>
        <a:bodyPr/>
        <a:lstStyle/>
        <a:p>
          <a:endParaRPr lang="en-US"/>
        </a:p>
      </dgm:t>
    </dgm:pt>
    <dgm:pt modelId="{2C5A4E22-3AA4-4E3D-9E1B-062203BAED8F}" type="sibTrans" cxnId="{E2AA0BCB-3C85-41E6-8843-4059BA32C2F6}">
      <dgm:prSet/>
      <dgm:spPr/>
      <dgm:t>
        <a:bodyPr/>
        <a:lstStyle/>
        <a:p>
          <a:endParaRPr lang="en-US"/>
        </a:p>
      </dgm:t>
    </dgm:pt>
    <dgm:pt modelId="{A993AC7F-6B74-4818-B10B-222FF0EA285D}">
      <dgm:prSet/>
      <dgm:spPr/>
      <dgm:t>
        <a:bodyPr/>
        <a:lstStyle/>
        <a:p>
          <a:pPr rtl="0"/>
          <a:r>
            <a:rPr lang="ru-RU" b="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ФОКУСИРАНО ВЪРХУ РЕЗУЛТАТИТЕ И ЕФЕКТИВНОТО ИЗПЪЛНЕНИЕ</a:t>
          </a:r>
          <a:endParaRPr lang="en-US" b="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538CF9-C3E6-4E4F-8118-25511EE606BF}" type="parTrans" cxnId="{96F7FC92-462E-4FCA-8880-D18446C1D518}">
      <dgm:prSet/>
      <dgm:spPr/>
      <dgm:t>
        <a:bodyPr/>
        <a:lstStyle/>
        <a:p>
          <a:endParaRPr lang="en-US"/>
        </a:p>
      </dgm:t>
    </dgm:pt>
    <dgm:pt modelId="{512F6BD6-E54E-4C20-A101-8B9C6057DBC3}" type="sibTrans" cxnId="{96F7FC92-462E-4FCA-8880-D18446C1D518}">
      <dgm:prSet/>
      <dgm:spPr/>
      <dgm:t>
        <a:bodyPr/>
        <a:lstStyle/>
        <a:p>
          <a:endParaRPr lang="en-US"/>
        </a:p>
      </dgm:t>
    </dgm:pt>
    <dgm:pt modelId="{0BD83B16-921E-41F2-8633-CEDAC0BA558C}">
      <dgm:prSet/>
      <dgm:spPr/>
      <dgm:t>
        <a:bodyPr/>
        <a:lstStyle/>
        <a:p>
          <a:pPr rtl="0"/>
          <a:r>
            <a:rPr lang="ru-RU" b="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ПОДКРЕПЕНО ОТ ФУНКЦИОНИРАЩА СИСТЕМА ЗА ВЪТРЕШЕН КОНТРОЛ</a:t>
          </a:r>
          <a:endParaRPr lang="en-US" b="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0CC35B-0D55-42A8-9093-3305EDD89E28}" type="parTrans" cxnId="{11DE8CD8-E12A-4B04-96E8-D409AD56EC15}">
      <dgm:prSet/>
      <dgm:spPr/>
      <dgm:t>
        <a:bodyPr/>
        <a:lstStyle/>
        <a:p>
          <a:endParaRPr lang="en-US"/>
        </a:p>
      </dgm:t>
    </dgm:pt>
    <dgm:pt modelId="{CA16B159-372E-4094-8AF4-8DF13B68D9C4}" type="sibTrans" cxnId="{11DE8CD8-E12A-4B04-96E8-D409AD56EC15}">
      <dgm:prSet/>
      <dgm:spPr/>
      <dgm:t>
        <a:bodyPr/>
        <a:lstStyle/>
        <a:p>
          <a:endParaRPr lang="en-US"/>
        </a:p>
      </dgm:t>
    </dgm:pt>
    <dgm:pt modelId="{50DAC696-5C60-4372-A768-C69A81B40096}">
      <dgm:prSet/>
      <dgm:spPr/>
      <dgm:t>
        <a:bodyPr/>
        <a:lstStyle/>
        <a:p>
          <a:pPr rtl="0"/>
          <a:r>
            <a:rPr lang="ru-RU" b="0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ОТГОВАРЯЩО НА ОБЩЕСТВЕНИЯ ИНТЕРЕС</a:t>
          </a:r>
          <a:endParaRPr lang="en-US" b="0" dirty="0">
            <a:solidFill>
              <a:schemeClr val="tx2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B71204-660E-4E3B-9CB0-32741022AC2F}" type="parTrans" cxnId="{97437D6A-9361-47B2-96A5-690380F94E3D}">
      <dgm:prSet/>
      <dgm:spPr/>
      <dgm:t>
        <a:bodyPr/>
        <a:lstStyle/>
        <a:p>
          <a:endParaRPr lang="en-US"/>
        </a:p>
      </dgm:t>
    </dgm:pt>
    <dgm:pt modelId="{6099891A-4752-4745-996E-24860DBA8A86}" type="sibTrans" cxnId="{97437D6A-9361-47B2-96A5-690380F94E3D}">
      <dgm:prSet/>
      <dgm:spPr/>
      <dgm:t>
        <a:bodyPr/>
        <a:lstStyle/>
        <a:p>
          <a:endParaRPr lang="en-US"/>
        </a:p>
      </dgm:t>
    </dgm:pt>
    <dgm:pt modelId="{21E03C4E-5C02-4882-B7F7-DCF4BF8BA923}" type="pres">
      <dgm:prSet presAssocID="{E3567398-60B1-4018-A93E-A7C1B2B114D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399DA0-BC15-4269-9125-AD9D5102CDF6}" type="pres">
      <dgm:prSet presAssocID="{769B7207-38A7-4D18-95D3-34B48918EC51}" presName="circ1" presStyleLbl="vennNode1" presStyleIdx="0" presStyleCnt="5"/>
      <dgm:spPr>
        <a:prstGeom prst="triangle">
          <a:avLst/>
        </a:prstGeom>
        <a:solidFill>
          <a:schemeClr val="accent2">
            <a:lumMod val="75000"/>
            <a:alpha val="83000"/>
          </a:schemeClr>
        </a:solidFill>
      </dgm:spPr>
      <dgm:t>
        <a:bodyPr/>
        <a:lstStyle/>
        <a:p>
          <a:endParaRPr lang="en-US"/>
        </a:p>
      </dgm:t>
    </dgm:pt>
    <dgm:pt modelId="{3CE6EB30-5BE9-4802-B928-3AA580EB671F}" type="pres">
      <dgm:prSet presAssocID="{769B7207-38A7-4D18-95D3-34B48918EC51}" presName="circ1Tx" presStyleLbl="revTx" presStyleIdx="0" presStyleCnt="0" custScaleX="163904" custLinFactNeighborX="-322" custLinFactNeighborY="76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6F0B1-E9D0-419C-883A-6BF7FBD8AFAA}" type="pres">
      <dgm:prSet presAssocID="{DECC2650-98CB-4E81-BC53-4AB9099AB91F}" presName="circ2" presStyleLbl="vennNode1" presStyleIdx="1" presStyleCnt="5"/>
      <dgm:spPr>
        <a:prstGeom prst="triangle">
          <a:avLst/>
        </a:prstGeom>
        <a:solidFill>
          <a:schemeClr val="accent5">
            <a:lumMod val="50000"/>
            <a:alpha val="77000"/>
          </a:schemeClr>
        </a:solidFill>
      </dgm:spPr>
      <dgm:t>
        <a:bodyPr/>
        <a:lstStyle/>
        <a:p>
          <a:endParaRPr lang="en-US"/>
        </a:p>
      </dgm:t>
    </dgm:pt>
    <dgm:pt modelId="{3C16F1C6-9271-4963-856C-E35E11CE6D18}" type="pres">
      <dgm:prSet presAssocID="{DECC2650-98CB-4E81-BC53-4AB9099AB91F}" presName="circ2Tx" presStyleLbl="revTx" presStyleIdx="0" presStyleCnt="0" custScaleX="120416" custScaleY="1427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9A5F74-67E7-4E9C-9CA2-90F07B0295DC}" type="pres">
      <dgm:prSet presAssocID="{A993AC7F-6B74-4818-B10B-222FF0EA285D}" presName="circ3" presStyleLbl="vennNode1" presStyleIdx="2" presStyleCnt="5"/>
      <dgm:spPr>
        <a:prstGeom prst="triangle">
          <a:avLst/>
        </a:prstGeom>
        <a:solidFill>
          <a:schemeClr val="accent3">
            <a:lumMod val="50000"/>
            <a:alpha val="71000"/>
          </a:schemeClr>
        </a:solidFill>
      </dgm:spPr>
      <dgm:t>
        <a:bodyPr/>
        <a:lstStyle/>
        <a:p>
          <a:endParaRPr lang="en-US"/>
        </a:p>
      </dgm:t>
    </dgm:pt>
    <dgm:pt modelId="{49B317CC-2850-40E4-921C-2069E20064BE}" type="pres">
      <dgm:prSet presAssocID="{A993AC7F-6B74-4818-B10B-222FF0EA285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FD4E68-BFE1-4DEB-AE6E-12FE25AD3692}" type="pres">
      <dgm:prSet presAssocID="{0BD83B16-921E-41F2-8633-CEDAC0BA558C}" presName="circ4" presStyleLbl="vennNode1" presStyleIdx="3" presStyleCnt="5"/>
      <dgm:spPr>
        <a:prstGeom prst="triangle">
          <a:avLst/>
        </a:prstGeom>
        <a:solidFill>
          <a:schemeClr val="accent4">
            <a:lumMod val="75000"/>
            <a:alpha val="67000"/>
          </a:schemeClr>
        </a:solidFill>
      </dgm:spPr>
      <dgm:t>
        <a:bodyPr/>
        <a:lstStyle/>
        <a:p>
          <a:endParaRPr lang="en-US"/>
        </a:p>
      </dgm:t>
    </dgm:pt>
    <dgm:pt modelId="{2940648A-D318-4483-9541-114D51D3D44B}" type="pres">
      <dgm:prSet presAssocID="{0BD83B16-921E-41F2-8633-CEDAC0BA558C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2EFFE-F2D2-4E65-85CD-9C62401E37CB}" type="pres">
      <dgm:prSet presAssocID="{50DAC696-5C60-4372-A768-C69A81B40096}" presName="circ5" presStyleLbl="vennNode1" presStyleIdx="4" presStyleCnt="5"/>
      <dgm:spPr>
        <a:prstGeom prst="triangle">
          <a:avLst/>
        </a:prstGeom>
        <a:solidFill>
          <a:schemeClr val="tx2">
            <a:lumMod val="60000"/>
            <a:lumOff val="40000"/>
            <a:alpha val="65000"/>
          </a:schemeClr>
        </a:solidFill>
      </dgm:spPr>
      <dgm:t>
        <a:bodyPr/>
        <a:lstStyle/>
        <a:p>
          <a:endParaRPr lang="en-US"/>
        </a:p>
      </dgm:t>
    </dgm:pt>
    <dgm:pt modelId="{90CF4D21-3981-4227-B909-925D3FF02460}" type="pres">
      <dgm:prSet presAssocID="{50DAC696-5C60-4372-A768-C69A81B40096}" presName="circ5Tx" presStyleLbl="revTx" presStyleIdx="0" presStyleCnt="0" custScaleX="113992" custScaleY="1098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DE8CD8-E12A-4B04-96E8-D409AD56EC15}" srcId="{E3567398-60B1-4018-A93E-A7C1B2B114D2}" destId="{0BD83B16-921E-41F2-8633-CEDAC0BA558C}" srcOrd="3" destOrd="0" parTransId="{530CC35B-0D55-42A8-9093-3305EDD89E28}" sibTransId="{CA16B159-372E-4094-8AF4-8DF13B68D9C4}"/>
    <dgm:cxn modelId="{EF0EE0F1-E6F2-42EB-974D-EB31F4314CC0}" type="presOf" srcId="{50DAC696-5C60-4372-A768-C69A81B40096}" destId="{90CF4D21-3981-4227-B909-925D3FF02460}" srcOrd="0" destOrd="0" presId="urn:microsoft.com/office/officeart/2005/8/layout/venn1"/>
    <dgm:cxn modelId="{AD6C5D6D-571C-41BA-9ED2-A3882CC1F125}" srcId="{E3567398-60B1-4018-A93E-A7C1B2B114D2}" destId="{769B7207-38A7-4D18-95D3-34B48918EC51}" srcOrd="0" destOrd="0" parTransId="{A5FEAFF5-1ABA-467C-8424-F1067B5408E9}" sibTransId="{570593AF-255C-405D-91DC-75B4069D067B}"/>
    <dgm:cxn modelId="{3E005EE5-5AC8-4CB8-A479-83047AB9D3D6}" type="presOf" srcId="{DECC2650-98CB-4E81-BC53-4AB9099AB91F}" destId="{3C16F1C6-9271-4963-856C-E35E11CE6D18}" srcOrd="0" destOrd="0" presId="urn:microsoft.com/office/officeart/2005/8/layout/venn1"/>
    <dgm:cxn modelId="{20DC2FE5-9848-4AE3-B9F9-14EFE6A1A355}" type="presOf" srcId="{E3567398-60B1-4018-A93E-A7C1B2B114D2}" destId="{21E03C4E-5C02-4882-B7F7-DCF4BF8BA923}" srcOrd="0" destOrd="0" presId="urn:microsoft.com/office/officeart/2005/8/layout/venn1"/>
    <dgm:cxn modelId="{96F7FC92-462E-4FCA-8880-D18446C1D518}" srcId="{E3567398-60B1-4018-A93E-A7C1B2B114D2}" destId="{A993AC7F-6B74-4818-B10B-222FF0EA285D}" srcOrd="2" destOrd="0" parTransId="{A0538CF9-C3E6-4E4F-8118-25511EE606BF}" sibTransId="{512F6BD6-E54E-4C20-A101-8B9C6057DBC3}"/>
    <dgm:cxn modelId="{97437D6A-9361-47B2-96A5-690380F94E3D}" srcId="{E3567398-60B1-4018-A93E-A7C1B2B114D2}" destId="{50DAC696-5C60-4372-A768-C69A81B40096}" srcOrd="4" destOrd="0" parTransId="{3EB71204-660E-4E3B-9CB0-32741022AC2F}" sibTransId="{6099891A-4752-4745-996E-24860DBA8A86}"/>
    <dgm:cxn modelId="{09436F95-22FD-4886-97E5-1A9B81F0F57E}" type="presOf" srcId="{769B7207-38A7-4D18-95D3-34B48918EC51}" destId="{3CE6EB30-5BE9-4802-B928-3AA580EB671F}" srcOrd="0" destOrd="0" presId="urn:microsoft.com/office/officeart/2005/8/layout/venn1"/>
    <dgm:cxn modelId="{AF3D2BCD-CD0E-4645-B8BC-44C4ED1C2906}" type="presOf" srcId="{A993AC7F-6B74-4818-B10B-222FF0EA285D}" destId="{49B317CC-2850-40E4-921C-2069E20064BE}" srcOrd="0" destOrd="0" presId="urn:microsoft.com/office/officeart/2005/8/layout/venn1"/>
    <dgm:cxn modelId="{DD997C99-77CB-47A6-BC5C-7E2E62264204}" type="presOf" srcId="{0BD83B16-921E-41F2-8633-CEDAC0BA558C}" destId="{2940648A-D318-4483-9541-114D51D3D44B}" srcOrd="0" destOrd="0" presId="urn:microsoft.com/office/officeart/2005/8/layout/venn1"/>
    <dgm:cxn modelId="{E2AA0BCB-3C85-41E6-8843-4059BA32C2F6}" srcId="{E3567398-60B1-4018-A93E-A7C1B2B114D2}" destId="{DECC2650-98CB-4E81-BC53-4AB9099AB91F}" srcOrd="1" destOrd="0" parTransId="{447C0003-1271-4C42-B8DA-AEE2EA5B090E}" sibTransId="{2C5A4E22-3AA4-4E3D-9E1B-062203BAED8F}"/>
    <dgm:cxn modelId="{1A34895A-0664-46B3-A449-39FDC6ECDCB7}" type="presParOf" srcId="{21E03C4E-5C02-4882-B7F7-DCF4BF8BA923}" destId="{26399DA0-BC15-4269-9125-AD9D5102CDF6}" srcOrd="0" destOrd="0" presId="urn:microsoft.com/office/officeart/2005/8/layout/venn1"/>
    <dgm:cxn modelId="{38860D65-7522-4D32-907D-7F7293D56057}" type="presParOf" srcId="{21E03C4E-5C02-4882-B7F7-DCF4BF8BA923}" destId="{3CE6EB30-5BE9-4802-B928-3AA580EB671F}" srcOrd="1" destOrd="0" presId="urn:microsoft.com/office/officeart/2005/8/layout/venn1"/>
    <dgm:cxn modelId="{C8409208-2135-4036-8697-94490C8FA0BC}" type="presParOf" srcId="{21E03C4E-5C02-4882-B7F7-DCF4BF8BA923}" destId="{8D66F0B1-E9D0-419C-883A-6BF7FBD8AFAA}" srcOrd="2" destOrd="0" presId="urn:microsoft.com/office/officeart/2005/8/layout/venn1"/>
    <dgm:cxn modelId="{EE4D5496-BDBB-4331-9B55-68A41E067CD3}" type="presParOf" srcId="{21E03C4E-5C02-4882-B7F7-DCF4BF8BA923}" destId="{3C16F1C6-9271-4963-856C-E35E11CE6D18}" srcOrd="3" destOrd="0" presId="urn:microsoft.com/office/officeart/2005/8/layout/venn1"/>
    <dgm:cxn modelId="{FB227707-B580-4587-8F99-B9108E718B5E}" type="presParOf" srcId="{21E03C4E-5C02-4882-B7F7-DCF4BF8BA923}" destId="{B19A5F74-67E7-4E9C-9CA2-90F07B0295DC}" srcOrd="4" destOrd="0" presId="urn:microsoft.com/office/officeart/2005/8/layout/venn1"/>
    <dgm:cxn modelId="{CC2EB8B5-4DC8-4002-9168-C02552813DB6}" type="presParOf" srcId="{21E03C4E-5C02-4882-B7F7-DCF4BF8BA923}" destId="{49B317CC-2850-40E4-921C-2069E20064BE}" srcOrd="5" destOrd="0" presId="urn:microsoft.com/office/officeart/2005/8/layout/venn1"/>
    <dgm:cxn modelId="{E49F3888-8EF2-480F-ADF4-B328902C9CE1}" type="presParOf" srcId="{21E03C4E-5C02-4882-B7F7-DCF4BF8BA923}" destId="{65FD4E68-BFE1-4DEB-AE6E-12FE25AD3692}" srcOrd="6" destOrd="0" presId="urn:microsoft.com/office/officeart/2005/8/layout/venn1"/>
    <dgm:cxn modelId="{55426F1A-F504-4531-BB3C-43F34423BDF6}" type="presParOf" srcId="{21E03C4E-5C02-4882-B7F7-DCF4BF8BA923}" destId="{2940648A-D318-4483-9541-114D51D3D44B}" srcOrd="7" destOrd="0" presId="urn:microsoft.com/office/officeart/2005/8/layout/venn1"/>
    <dgm:cxn modelId="{98FF6C59-D446-4255-9252-5A9CA5FE7AB5}" type="presParOf" srcId="{21E03C4E-5C02-4882-B7F7-DCF4BF8BA923}" destId="{5AF2EFFE-F2D2-4E65-85CD-9C62401E37CB}" srcOrd="8" destOrd="0" presId="urn:microsoft.com/office/officeart/2005/8/layout/venn1"/>
    <dgm:cxn modelId="{4F271CD4-1961-42E6-B0AE-02A82B810C16}" type="presParOf" srcId="{21E03C4E-5C02-4882-B7F7-DCF4BF8BA923}" destId="{90CF4D21-3981-4227-B909-925D3FF02460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29CF9BC-FE89-4E46-B570-8B62F398E1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AC8061-249E-4D97-A34C-707632CCB21C}" type="pres">
      <dgm:prSet presAssocID="{F29CF9BC-FE89-4E46-B570-8B62F398E1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A009C98F-18D3-4FDE-9CF6-339829D91559}" type="presOf" srcId="{F29CF9BC-FE89-4E46-B570-8B62F398E124}" destId="{5CAC8061-249E-4D97-A34C-707632CCB2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979C6DE-B356-4CB2-BB83-505435050E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74EC29-6536-449F-9F45-91E1119B4166}">
      <dgm:prSet/>
      <dgm:spPr/>
      <dgm:t>
        <a:bodyPr/>
        <a:lstStyle/>
        <a:p>
          <a:pPr rtl="0"/>
          <a:r>
            <a:rPr lang="ru-RU" b="1" dirty="0" smtClean="0"/>
            <a:t>Нужни </a:t>
          </a:r>
          <a:r>
            <a:rPr lang="ru-RU" b="1" dirty="0" err="1" smtClean="0"/>
            <a:t>са</a:t>
          </a:r>
          <a:r>
            <a:rPr lang="ru-RU" b="1" dirty="0" smtClean="0"/>
            <a:t> мерки за </a:t>
          </a:r>
          <a:r>
            <a:rPr lang="ru-RU" b="1" dirty="0" err="1" smtClean="0"/>
            <a:t>по-чист</a:t>
          </a:r>
          <a:r>
            <a:rPr lang="ru-RU" b="1" dirty="0" smtClean="0"/>
            <a:t> </a:t>
          </a:r>
          <a:r>
            <a:rPr lang="ru-RU" b="1" dirty="0" err="1" smtClean="0"/>
            <a:t>въздух</a:t>
          </a:r>
          <a:r>
            <a:rPr lang="ru-RU" b="1" dirty="0" smtClean="0"/>
            <a:t> в </a:t>
          </a:r>
          <a:r>
            <a:rPr lang="ru-RU" b="1" dirty="0" err="1" smtClean="0"/>
            <a:t>големите</a:t>
          </a:r>
          <a:r>
            <a:rPr lang="ru-RU" b="1" dirty="0" smtClean="0"/>
            <a:t> </a:t>
          </a:r>
          <a:r>
            <a:rPr lang="ru-RU" b="1" dirty="0" err="1" smtClean="0"/>
            <a:t>градове</a:t>
          </a:r>
          <a:endParaRPr lang="en-US" b="1" dirty="0"/>
        </a:p>
      </dgm:t>
    </dgm:pt>
    <dgm:pt modelId="{377A1334-63FE-4C5A-8A58-983F7376A7A4}" type="parTrans" cxnId="{E353016A-5714-4BD0-B73C-1B668AA0BFA3}">
      <dgm:prSet/>
      <dgm:spPr/>
      <dgm:t>
        <a:bodyPr/>
        <a:lstStyle/>
        <a:p>
          <a:endParaRPr lang="en-US"/>
        </a:p>
      </dgm:t>
    </dgm:pt>
    <dgm:pt modelId="{694D9515-8B7A-4448-A23F-4A256BC3F0FB}" type="sibTrans" cxnId="{E353016A-5714-4BD0-B73C-1B668AA0BFA3}">
      <dgm:prSet/>
      <dgm:spPr/>
      <dgm:t>
        <a:bodyPr/>
        <a:lstStyle/>
        <a:p>
          <a:endParaRPr lang="en-US"/>
        </a:p>
      </dgm:t>
    </dgm:pt>
    <dgm:pt modelId="{90210EC6-DB18-4F94-AFC8-5A0E5256E16A}">
      <dgm:prSet/>
      <dgm:spPr/>
      <dgm:t>
        <a:bodyPr/>
        <a:lstStyle/>
        <a:p>
          <a:pPr rtl="0"/>
          <a:r>
            <a:rPr lang="ru-RU" b="1" dirty="0" smtClean="0"/>
            <a:t>48 </a:t>
          </a:r>
          <a:r>
            <a:rPr lang="ru-RU" b="1" dirty="0" err="1" smtClean="0"/>
            <a:t>населени</a:t>
          </a:r>
          <a:r>
            <a:rPr lang="ru-RU" b="1" dirty="0" smtClean="0"/>
            <a:t> места в </a:t>
          </a:r>
          <a:r>
            <a:rPr lang="ru-RU" b="1" dirty="0" err="1" smtClean="0"/>
            <a:t>Северозападна</a:t>
          </a:r>
          <a:r>
            <a:rPr lang="ru-RU" b="1" dirty="0" smtClean="0"/>
            <a:t> </a:t>
          </a:r>
          <a:r>
            <a:rPr lang="ru-RU" b="1" dirty="0" err="1" smtClean="0"/>
            <a:t>България</a:t>
          </a:r>
          <a:r>
            <a:rPr lang="ru-RU" b="1" dirty="0" smtClean="0"/>
            <a:t> без обществен транспорт</a:t>
          </a:r>
          <a:endParaRPr lang="en-US" b="1" dirty="0"/>
        </a:p>
      </dgm:t>
    </dgm:pt>
    <dgm:pt modelId="{A0478A46-DAEF-4DBB-89F6-945935C50936}" type="parTrans" cxnId="{B9BB71CF-5290-4601-AFE2-593BACCE85F9}">
      <dgm:prSet/>
      <dgm:spPr/>
      <dgm:t>
        <a:bodyPr/>
        <a:lstStyle/>
        <a:p>
          <a:endParaRPr lang="en-US"/>
        </a:p>
      </dgm:t>
    </dgm:pt>
    <dgm:pt modelId="{06DC8EE7-A221-4251-8EBB-667F87A78A4E}" type="sibTrans" cxnId="{B9BB71CF-5290-4601-AFE2-593BACCE85F9}">
      <dgm:prSet/>
      <dgm:spPr/>
      <dgm:t>
        <a:bodyPr/>
        <a:lstStyle/>
        <a:p>
          <a:endParaRPr lang="en-US"/>
        </a:p>
      </dgm:t>
    </dgm:pt>
    <dgm:pt modelId="{7B51B686-EF1F-4B1B-9C4D-10FB14A0A3E6}">
      <dgm:prSet/>
      <dgm:spPr/>
      <dgm:t>
        <a:bodyPr/>
        <a:lstStyle/>
        <a:p>
          <a:pPr rtl="0"/>
          <a:r>
            <a:rPr lang="ru-RU" b="1" dirty="0" err="1" smtClean="0"/>
            <a:t>Няма</a:t>
          </a:r>
          <a:r>
            <a:rPr lang="ru-RU" b="1" dirty="0" smtClean="0"/>
            <a:t> </a:t>
          </a:r>
          <a:r>
            <a:rPr lang="ru-RU" b="1" dirty="0" err="1" smtClean="0"/>
            <a:t>достатъчно</a:t>
          </a:r>
          <a:r>
            <a:rPr lang="ru-RU" b="1" dirty="0" smtClean="0"/>
            <a:t> </a:t>
          </a:r>
          <a:r>
            <a:rPr lang="ru-RU" b="1" dirty="0" err="1" smtClean="0"/>
            <a:t>контрол</a:t>
          </a:r>
          <a:r>
            <a:rPr lang="ru-RU" b="1" dirty="0" smtClean="0"/>
            <a:t> на </a:t>
          </a:r>
          <a:r>
            <a:rPr lang="ru-RU" b="1" dirty="0" err="1" smtClean="0"/>
            <a:t>биохраните</a:t>
          </a:r>
          <a:r>
            <a:rPr lang="ru-RU" b="1" dirty="0" smtClean="0"/>
            <a:t> у нас и не </a:t>
          </a:r>
          <a:r>
            <a:rPr lang="ru-RU" b="1" dirty="0" err="1" smtClean="0"/>
            <a:t>са</a:t>
          </a:r>
          <a:r>
            <a:rPr lang="ru-RU" b="1" dirty="0" smtClean="0"/>
            <a:t> </a:t>
          </a:r>
          <a:r>
            <a:rPr lang="ru-RU" b="1" dirty="0" err="1" smtClean="0"/>
            <a:t>защитени</a:t>
          </a:r>
          <a:r>
            <a:rPr lang="ru-RU" b="1" dirty="0" smtClean="0"/>
            <a:t> добре </a:t>
          </a:r>
          <a:r>
            <a:rPr lang="ru-RU" b="1" dirty="0" err="1" smtClean="0"/>
            <a:t>потребителите</a:t>
          </a:r>
          <a:endParaRPr lang="en-US" b="1" dirty="0"/>
        </a:p>
      </dgm:t>
    </dgm:pt>
    <dgm:pt modelId="{DF26BAE8-BB6A-42C9-96E6-C93A565FD9CF}" type="parTrans" cxnId="{D8848AFA-85CD-488E-A061-D214929476C6}">
      <dgm:prSet/>
      <dgm:spPr/>
      <dgm:t>
        <a:bodyPr/>
        <a:lstStyle/>
        <a:p>
          <a:endParaRPr lang="en-US"/>
        </a:p>
      </dgm:t>
    </dgm:pt>
    <dgm:pt modelId="{AF397951-4895-4918-BC86-C2E57FDD88FD}" type="sibTrans" cxnId="{D8848AFA-85CD-488E-A061-D214929476C6}">
      <dgm:prSet/>
      <dgm:spPr/>
      <dgm:t>
        <a:bodyPr/>
        <a:lstStyle/>
        <a:p>
          <a:endParaRPr lang="en-US"/>
        </a:p>
      </dgm:t>
    </dgm:pt>
    <dgm:pt modelId="{77C3A5DF-1A30-4C08-A13F-80D15F9BB49B}">
      <dgm:prSet/>
      <dgm:spPr/>
      <dgm:t>
        <a:bodyPr/>
        <a:lstStyle/>
        <a:p>
          <a:pPr rtl="0"/>
          <a:r>
            <a:rPr lang="ru-RU" b="1" dirty="0" err="1" smtClean="0"/>
            <a:t>Архитектурното</a:t>
          </a:r>
          <a:r>
            <a:rPr lang="ru-RU" b="1" dirty="0" smtClean="0"/>
            <a:t> </a:t>
          </a:r>
          <a:r>
            <a:rPr lang="ru-RU" b="1" dirty="0" err="1" smtClean="0"/>
            <a:t>културно</a:t>
          </a:r>
          <a:r>
            <a:rPr lang="ru-RU" b="1" dirty="0" smtClean="0"/>
            <a:t> наследство на </a:t>
          </a:r>
          <a:r>
            <a:rPr lang="ru-RU" b="1" dirty="0" err="1" smtClean="0"/>
            <a:t>България</a:t>
          </a:r>
          <a:r>
            <a:rPr lang="ru-RU" b="1" dirty="0" smtClean="0"/>
            <a:t> е в </a:t>
          </a:r>
          <a:r>
            <a:rPr lang="ru-RU" b="1" dirty="0" err="1" smtClean="0"/>
            <a:t>опасност</a:t>
          </a:r>
          <a:endParaRPr lang="en-US" b="1" dirty="0"/>
        </a:p>
      </dgm:t>
    </dgm:pt>
    <dgm:pt modelId="{DD25E00D-D167-4FCE-825F-4B95B3B9DDDC}" type="parTrans" cxnId="{E5B13365-2AFD-494B-B434-686627F717BE}">
      <dgm:prSet/>
      <dgm:spPr/>
      <dgm:t>
        <a:bodyPr/>
        <a:lstStyle/>
        <a:p>
          <a:endParaRPr lang="en-US"/>
        </a:p>
      </dgm:t>
    </dgm:pt>
    <dgm:pt modelId="{51863C56-3EC5-452E-8920-0BE1E908AA0F}" type="sibTrans" cxnId="{E5B13365-2AFD-494B-B434-686627F717BE}">
      <dgm:prSet/>
      <dgm:spPr/>
      <dgm:t>
        <a:bodyPr/>
        <a:lstStyle/>
        <a:p>
          <a:endParaRPr lang="en-US"/>
        </a:p>
      </dgm:t>
    </dgm:pt>
    <dgm:pt modelId="{CE6D26AA-6A26-4765-9D0F-75349623F77A}" type="pres">
      <dgm:prSet presAssocID="{1979C6DE-B356-4CB2-BB83-505435050E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BCB884-ABBE-4AAA-BC3C-4645A4BA167D}" type="pres">
      <dgm:prSet presAssocID="{6274EC29-6536-449F-9F45-91E1119B416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C5F80-C117-4A0F-B4F0-F8AA4873821F}" type="pres">
      <dgm:prSet presAssocID="{694D9515-8B7A-4448-A23F-4A256BC3F0FB}" presName="spacer" presStyleCnt="0"/>
      <dgm:spPr/>
    </dgm:pt>
    <dgm:pt modelId="{05164E8C-58C1-41CD-9101-0770B1E93C3C}" type="pres">
      <dgm:prSet presAssocID="{90210EC6-DB18-4F94-AFC8-5A0E5256E16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03BD9-FECD-42AB-8E36-C998B3E5220A}" type="pres">
      <dgm:prSet presAssocID="{06DC8EE7-A221-4251-8EBB-667F87A78A4E}" presName="spacer" presStyleCnt="0"/>
      <dgm:spPr/>
    </dgm:pt>
    <dgm:pt modelId="{E43DEE54-2AB2-47CE-B84E-9E6DC7F44B34}" type="pres">
      <dgm:prSet presAssocID="{7B51B686-EF1F-4B1B-9C4D-10FB14A0A3E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8FFDA-AC3F-442A-B933-D0FB2CDFA840}" type="pres">
      <dgm:prSet presAssocID="{AF397951-4895-4918-BC86-C2E57FDD88FD}" presName="spacer" presStyleCnt="0"/>
      <dgm:spPr/>
    </dgm:pt>
    <dgm:pt modelId="{AD39EA0D-8A05-4D53-9FDB-481F6733B503}" type="pres">
      <dgm:prSet presAssocID="{77C3A5DF-1A30-4C08-A13F-80D15F9BB49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8AFC11-DCB6-4411-AC34-5E6EAF52C994}" type="presOf" srcId="{7B51B686-EF1F-4B1B-9C4D-10FB14A0A3E6}" destId="{E43DEE54-2AB2-47CE-B84E-9E6DC7F44B34}" srcOrd="0" destOrd="0" presId="urn:microsoft.com/office/officeart/2005/8/layout/vList2"/>
    <dgm:cxn modelId="{ACD45116-B6ED-476F-9C33-572501F8C36D}" type="presOf" srcId="{77C3A5DF-1A30-4C08-A13F-80D15F9BB49B}" destId="{AD39EA0D-8A05-4D53-9FDB-481F6733B503}" srcOrd="0" destOrd="0" presId="urn:microsoft.com/office/officeart/2005/8/layout/vList2"/>
    <dgm:cxn modelId="{E5B13365-2AFD-494B-B434-686627F717BE}" srcId="{1979C6DE-B356-4CB2-BB83-505435050EE8}" destId="{77C3A5DF-1A30-4C08-A13F-80D15F9BB49B}" srcOrd="3" destOrd="0" parTransId="{DD25E00D-D167-4FCE-825F-4B95B3B9DDDC}" sibTransId="{51863C56-3EC5-452E-8920-0BE1E908AA0F}"/>
    <dgm:cxn modelId="{B9BB71CF-5290-4601-AFE2-593BACCE85F9}" srcId="{1979C6DE-B356-4CB2-BB83-505435050EE8}" destId="{90210EC6-DB18-4F94-AFC8-5A0E5256E16A}" srcOrd="1" destOrd="0" parTransId="{A0478A46-DAEF-4DBB-89F6-945935C50936}" sibTransId="{06DC8EE7-A221-4251-8EBB-667F87A78A4E}"/>
    <dgm:cxn modelId="{D8848AFA-85CD-488E-A061-D214929476C6}" srcId="{1979C6DE-B356-4CB2-BB83-505435050EE8}" destId="{7B51B686-EF1F-4B1B-9C4D-10FB14A0A3E6}" srcOrd="2" destOrd="0" parTransId="{DF26BAE8-BB6A-42C9-96E6-C93A565FD9CF}" sibTransId="{AF397951-4895-4918-BC86-C2E57FDD88FD}"/>
    <dgm:cxn modelId="{E353016A-5714-4BD0-B73C-1B668AA0BFA3}" srcId="{1979C6DE-B356-4CB2-BB83-505435050EE8}" destId="{6274EC29-6536-449F-9F45-91E1119B4166}" srcOrd="0" destOrd="0" parTransId="{377A1334-63FE-4C5A-8A58-983F7376A7A4}" sibTransId="{694D9515-8B7A-4448-A23F-4A256BC3F0FB}"/>
    <dgm:cxn modelId="{2B7EE554-AC70-44C2-8B19-7AC799C8594B}" type="presOf" srcId="{90210EC6-DB18-4F94-AFC8-5A0E5256E16A}" destId="{05164E8C-58C1-41CD-9101-0770B1E93C3C}" srcOrd="0" destOrd="0" presId="urn:microsoft.com/office/officeart/2005/8/layout/vList2"/>
    <dgm:cxn modelId="{809CF319-C5C3-4DF4-BCC5-4077A234F1E6}" type="presOf" srcId="{1979C6DE-B356-4CB2-BB83-505435050EE8}" destId="{CE6D26AA-6A26-4765-9D0F-75349623F77A}" srcOrd="0" destOrd="0" presId="urn:microsoft.com/office/officeart/2005/8/layout/vList2"/>
    <dgm:cxn modelId="{06DB370E-5B46-4FEF-A66E-BDCD2B987407}" type="presOf" srcId="{6274EC29-6536-449F-9F45-91E1119B4166}" destId="{3BBCB884-ABBE-4AAA-BC3C-4645A4BA167D}" srcOrd="0" destOrd="0" presId="urn:microsoft.com/office/officeart/2005/8/layout/vList2"/>
    <dgm:cxn modelId="{D12BAFFC-6C03-4C8A-87B5-E5358CCE214B}" type="presParOf" srcId="{CE6D26AA-6A26-4765-9D0F-75349623F77A}" destId="{3BBCB884-ABBE-4AAA-BC3C-4645A4BA167D}" srcOrd="0" destOrd="0" presId="urn:microsoft.com/office/officeart/2005/8/layout/vList2"/>
    <dgm:cxn modelId="{C2C49A46-C383-4310-9A42-C054ABDB4E9E}" type="presParOf" srcId="{CE6D26AA-6A26-4765-9D0F-75349623F77A}" destId="{6F2C5F80-C117-4A0F-B4F0-F8AA4873821F}" srcOrd="1" destOrd="0" presId="urn:microsoft.com/office/officeart/2005/8/layout/vList2"/>
    <dgm:cxn modelId="{058F1C8F-04F9-45C1-8FCE-A642B37E6365}" type="presParOf" srcId="{CE6D26AA-6A26-4765-9D0F-75349623F77A}" destId="{05164E8C-58C1-41CD-9101-0770B1E93C3C}" srcOrd="2" destOrd="0" presId="urn:microsoft.com/office/officeart/2005/8/layout/vList2"/>
    <dgm:cxn modelId="{A5FB1370-3FE6-4B78-A7AE-659D68008F46}" type="presParOf" srcId="{CE6D26AA-6A26-4765-9D0F-75349623F77A}" destId="{A9003BD9-FECD-42AB-8E36-C998B3E5220A}" srcOrd="3" destOrd="0" presId="urn:microsoft.com/office/officeart/2005/8/layout/vList2"/>
    <dgm:cxn modelId="{4099F401-6BB4-4AB4-A69F-DD0A63BD162D}" type="presParOf" srcId="{CE6D26AA-6A26-4765-9D0F-75349623F77A}" destId="{E43DEE54-2AB2-47CE-B84E-9E6DC7F44B34}" srcOrd="4" destOrd="0" presId="urn:microsoft.com/office/officeart/2005/8/layout/vList2"/>
    <dgm:cxn modelId="{CE9CAA50-7580-48E2-AC6B-A98FD9F166EC}" type="presParOf" srcId="{CE6D26AA-6A26-4765-9D0F-75349623F77A}" destId="{8B68FFDA-AC3F-442A-B933-D0FB2CDFA840}" srcOrd="5" destOrd="0" presId="urn:microsoft.com/office/officeart/2005/8/layout/vList2"/>
    <dgm:cxn modelId="{5B6CBD50-403D-44C2-ACE0-CF5C20F2C8D8}" type="presParOf" srcId="{CE6D26AA-6A26-4765-9D0F-75349623F77A}" destId="{AD39EA0D-8A05-4D53-9FDB-481F6733B50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BAEE14F-520F-48C4-A0ED-59F62684F8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D2E5D0-5170-4A26-8F87-CE466971B7AD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b="1" dirty="0" smtClean="0"/>
            <a:t>осигуряване на </a:t>
          </a:r>
          <a:r>
            <a:rPr lang="ru-RU" b="1" dirty="0" err="1" smtClean="0"/>
            <a:t>заетост</a:t>
          </a:r>
          <a:r>
            <a:rPr lang="ru-RU" b="1" dirty="0" smtClean="0"/>
            <a:t> на </a:t>
          </a:r>
          <a:r>
            <a:rPr lang="ru-RU" b="1" dirty="0" err="1" smtClean="0"/>
            <a:t>младежите</a:t>
          </a:r>
          <a:r>
            <a:rPr lang="ru-RU" b="1" dirty="0" smtClean="0"/>
            <a:t> </a:t>
          </a:r>
          <a:r>
            <a:rPr lang="ru-RU" b="1" dirty="0" err="1" smtClean="0"/>
            <a:t>със</a:t>
          </a:r>
          <a:r>
            <a:rPr lang="ru-RU" b="1" dirty="0" smtClean="0"/>
            <a:t> средства от ЕС</a:t>
          </a:r>
          <a:endParaRPr lang="en-US" b="1" dirty="0"/>
        </a:p>
      </dgm:t>
    </dgm:pt>
    <dgm:pt modelId="{EA853E32-2A1C-45D9-A841-A9140A5C2935}" type="parTrans" cxnId="{C147FDD0-F978-44A9-8BE5-15DF5FFF8E04}">
      <dgm:prSet/>
      <dgm:spPr/>
      <dgm:t>
        <a:bodyPr/>
        <a:lstStyle/>
        <a:p>
          <a:endParaRPr lang="en-US"/>
        </a:p>
      </dgm:t>
    </dgm:pt>
    <dgm:pt modelId="{38BA1550-22E7-4C81-984B-82B63CD76562}" type="sibTrans" cxnId="{C147FDD0-F978-44A9-8BE5-15DF5FFF8E04}">
      <dgm:prSet/>
      <dgm:spPr/>
      <dgm:t>
        <a:bodyPr/>
        <a:lstStyle/>
        <a:p>
          <a:endParaRPr lang="en-US"/>
        </a:p>
      </dgm:t>
    </dgm:pt>
    <dgm:pt modelId="{53517ECB-02D8-4E96-BEDA-E3A23F175D3A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ru-RU" b="1" dirty="0" smtClean="0"/>
            <a:t>мониторинг на </a:t>
          </a:r>
          <a:r>
            <a:rPr lang="ru-RU" b="1" dirty="0" err="1" smtClean="0"/>
            <a:t>реализацията</a:t>
          </a:r>
          <a:r>
            <a:rPr lang="ru-RU" b="1" dirty="0" smtClean="0"/>
            <a:t> и </a:t>
          </a:r>
          <a:r>
            <a:rPr lang="ru-RU" b="1" dirty="0" err="1" smtClean="0"/>
            <a:t>миграцията</a:t>
          </a:r>
          <a:r>
            <a:rPr lang="ru-RU" b="1" dirty="0" smtClean="0"/>
            <a:t> на </a:t>
          </a:r>
          <a:r>
            <a:rPr lang="ru-RU" b="1" dirty="0" err="1" smtClean="0"/>
            <a:t>завършилите</a:t>
          </a:r>
          <a:r>
            <a:rPr lang="ru-RU" b="1" dirty="0" smtClean="0"/>
            <a:t> </a:t>
          </a:r>
          <a:r>
            <a:rPr lang="ru-RU" b="1" dirty="0" err="1" smtClean="0"/>
            <a:t>висше</a:t>
          </a:r>
          <a:r>
            <a:rPr lang="ru-RU" b="1" dirty="0" smtClean="0"/>
            <a:t> образование</a:t>
          </a:r>
          <a:endParaRPr lang="en-US" b="1" dirty="0"/>
        </a:p>
      </dgm:t>
    </dgm:pt>
    <dgm:pt modelId="{26993D36-0AFC-40D4-BC74-A576698C66CC}" type="parTrans" cxnId="{45C8FB1C-0B5A-418A-8DAE-E09E5DB8170C}">
      <dgm:prSet/>
      <dgm:spPr/>
      <dgm:t>
        <a:bodyPr/>
        <a:lstStyle/>
        <a:p>
          <a:endParaRPr lang="en-US"/>
        </a:p>
      </dgm:t>
    </dgm:pt>
    <dgm:pt modelId="{B9653FB6-0561-41E9-A247-E863F46086AF}" type="sibTrans" cxnId="{45C8FB1C-0B5A-418A-8DAE-E09E5DB8170C}">
      <dgm:prSet/>
      <dgm:spPr/>
      <dgm:t>
        <a:bodyPr/>
        <a:lstStyle/>
        <a:p>
          <a:endParaRPr lang="en-US"/>
        </a:p>
      </dgm:t>
    </dgm:pt>
    <dgm:pt modelId="{2400A83E-2B99-4602-86F0-46EC3690FA0A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ru-RU" b="1" dirty="0" err="1" smtClean="0"/>
            <a:t>професионално</a:t>
          </a:r>
          <a:r>
            <a:rPr lang="ru-RU" b="1" dirty="0" smtClean="0"/>
            <a:t> образование за </a:t>
          </a:r>
          <a:r>
            <a:rPr lang="ru-RU" b="1" dirty="0" err="1" smtClean="0"/>
            <a:t>заетост</a:t>
          </a:r>
          <a:r>
            <a:rPr lang="ru-RU" b="1" dirty="0" smtClean="0"/>
            <a:t> </a:t>
          </a:r>
          <a:endParaRPr lang="en-US" b="1" dirty="0"/>
        </a:p>
      </dgm:t>
    </dgm:pt>
    <dgm:pt modelId="{65D0ECBE-8E90-4720-AD18-E19520D2A7C2}" type="parTrans" cxnId="{60FCD7C0-4EE7-4237-A1BB-F8E60717EE8E}">
      <dgm:prSet/>
      <dgm:spPr/>
      <dgm:t>
        <a:bodyPr/>
        <a:lstStyle/>
        <a:p>
          <a:endParaRPr lang="en-US"/>
        </a:p>
      </dgm:t>
    </dgm:pt>
    <dgm:pt modelId="{F12126F6-8189-403B-967F-AFB67D7912B5}" type="sibTrans" cxnId="{60FCD7C0-4EE7-4237-A1BB-F8E60717EE8E}">
      <dgm:prSet/>
      <dgm:spPr/>
      <dgm:t>
        <a:bodyPr/>
        <a:lstStyle/>
        <a:p>
          <a:endParaRPr lang="en-US"/>
        </a:p>
      </dgm:t>
    </dgm:pt>
    <dgm:pt modelId="{75FE1E06-432F-4BF4-B0D7-0E1269024759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ru-RU" b="1" dirty="0" err="1" smtClean="0"/>
            <a:t>образователна</a:t>
          </a:r>
          <a:r>
            <a:rPr lang="ru-RU" b="1" dirty="0" smtClean="0"/>
            <a:t> интеграция на </a:t>
          </a:r>
          <a:r>
            <a:rPr lang="ru-RU" b="1" dirty="0" err="1" smtClean="0"/>
            <a:t>деца</a:t>
          </a:r>
          <a:r>
            <a:rPr lang="ru-RU" b="1" dirty="0" smtClean="0"/>
            <a:t> и </a:t>
          </a:r>
          <a:r>
            <a:rPr lang="ru-RU" b="1" dirty="0" err="1" smtClean="0"/>
            <a:t>ученици</a:t>
          </a:r>
          <a:r>
            <a:rPr lang="ru-RU" b="1" dirty="0" smtClean="0"/>
            <a:t> от </a:t>
          </a:r>
          <a:r>
            <a:rPr lang="ru-RU" b="1" dirty="0" err="1" smtClean="0"/>
            <a:t>етническите</a:t>
          </a:r>
          <a:r>
            <a:rPr lang="ru-RU" b="1" dirty="0" smtClean="0"/>
            <a:t> </a:t>
          </a:r>
          <a:r>
            <a:rPr lang="ru-RU" b="1" dirty="0" err="1" smtClean="0"/>
            <a:t>малцинства</a:t>
          </a:r>
          <a:endParaRPr lang="en-US" b="1" dirty="0"/>
        </a:p>
      </dgm:t>
    </dgm:pt>
    <dgm:pt modelId="{81C47153-E4D7-45BD-A2F7-90FE9D429E1D}" type="parTrans" cxnId="{F18128F2-6759-4B2B-9D6E-86FD6D455C35}">
      <dgm:prSet/>
      <dgm:spPr/>
      <dgm:t>
        <a:bodyPr/>
        <a:lstStyle/>
        <a:p>
          <a:endParaRPr lang="en-US"/>
        </a:p>
      </dgm:t>
    </dgm:pt>
    <dgm:pt modelId="{BEBCBB68-05FA-4B6B-8021-0B14C8ACEBD6}" type="sibTrans" cxnId="{F18128F2-6759-4B2B-9D6E-86FD6D455C35}">
      <dgm:prSet/>
      <dgm:spPr/>
      <dgm:t>
        <a:bodyPr/>
        <a:lstStyle/>
        <a:p>
          <a:endParaRPr lang="en-US"/>
        </a:p>
      </dgm:t>
    </dgm:pt>
    <dgm:pt modelId="{B902EAD5-E42D-4224-8002-65EA7BD59DB6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ru-RU" b="1" dirty="0" err="1" smtClean="0"/>
            <a:t>ефективност</a:t>
          </a:r>
          <a:r>
            <a:rPr lang="ru-RU" b="1" dirty="0" smtClean="0"/>
            <a:t> на </a:t>
          </a:r>
          <a:r>
            <a:rPr lang="ru-RU" b="1" dirty="0" err="1" smtClean="0"/>
            <a:t>включващото</a:t>
          </a:r>
          <a:r>
            <a:rPr lang="ru-RU" b="1" dirty="0" smtClean="0"/>
            <a:t> образование на </a:t>
          </a:r>
          <a:r>
            <a:rPr lang="ru-RU" b="1" dirty="0" err="1" smtClean="0"/>
            <a:t>децата</a:t>
          </a:r>
          <a:r>
            <a:rPr lang="ru-RU" b="1" dirty="0" smtClean="0"/>
            <a:t> </a:t>
          </a:r>
          <a:r>
            <a:rPr lang="ru-RU" b="1" dirty="0" err="1" smtClean="0"/>
            <a:t>със</a:t>
          </a:r>
          <a:r>
            <a:rPr lang="ru-RU" b="1" dirty="0" smtClean="0"/>
            <a:t> </a:t>
          </a:r>
          <a:r>
            <a:rPr lang="ru-RU" b="1" dirty="0" err="1" smtClean="0"/>
            <a:t>специални</a:t>
          </a:r>
          <a:r>
            <a:rPr lang="ru-RU" b="1" dirty="0" smtClean="0"/>
            <a:t> </a:t>
          </a:r>
          <a:r>
            <a:rPr lang="ru-RU" b="1" dirty="0" err="1" smtClean="0"/>
            <a:t>образователни</a:t>
          </a:r>
          <a:r>
            <a:rPr lang="ru-RU" b="1" dirty="0" smtClean="0"/>
            <a:t> потребности </a:t>
          </a:r>
          <a:endParaRPr lang="en-US" b="1" dirty="0"/>
        </a:p>
      </dgm:t>
    </dgm:pt>
    <dgm:pt modelId="{D737619E-BE0B-4047-BA3A-7149BE20C803}" type="parTrans" cxnId="{B080A6FF-E3DD-4C1F-82BC-75E43049BF3C}">
      <dgm:prSet/>
      <dgm:spPr/>
      <dgm:t>
        <a:bodyPr/>
        <a:lstStyle/>
        <a:p>
          <a:endParaRPr lang="en-US"/>
        </a:p>
      </dgm:t>
    </dgm:pt>
    <dgm:pt modelId="{CF3D23FB-1006-4062-A0FB-3156DA0FBE36}" type="sibTrans" cxnId="{B080A6FF-E3DD-4C1F-82BC-75E43049BF3C}">
      <dgm:prSet/>
      <dgm:spPr/>
      <dgm:t>
        <a:bodyPr/>
        <a:lstStyle/>
        <a:p>
          <a:endParaRPr lang="en-US"/>
        </a:p>
      </dgm:t>
    </dgm:pt>
    <dgm:pt modelId="{6BA9FB8E-5597-4BD3-B692-76CD6B305FA2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pPr rtl="0"/>
          <a:r>
            <a:rPr lang="ru-RU" b="1" dirty="0" err="1" smtClean="0"/>
            <a:t>повишаване</a:t>
          </a:r>
          <a:r>
            <a:rPr lang="ru-RU" b="1" dirty="0" smtClean="0"/>
            <a:t> на </a:t>
          </a:r>
          <a:r>
            <a:rPr lang="ru-RU" b="1" dirty="0" err="1" smtClean="0"/>
            <a:t>качеството</a:t>
          </a:r>
          <a:r>
            <a:rPr lang="ru-RU" b="1" dirty="0" smtClean="0"/>
            <a:t> и </a:t>
          </a:r>
          <a:r>
            <a:rPr lang="ru-RU" b="1" dirty="0" err="1" smtClean="0"/>
            <a:t>достъпа</a:t>
          </a:r>
          <a:r>
            <a:rPr lang="ru-RU" b="1" dirty="0" smtClean="0"/>
            <a:t> до </a:t>
          </a:r>
          <a:r>
            <a:rPr lang="ru-RU" b="1" dirty="0" err="1" smtClean="0"/>
            <a:t>предучилищно</a:t>
          </a:r>
          <a:r>
            <a:rPr lang="ru-RU" b="1" dirty="0" smtClean="0"/>
            <a:t> образование</a:t>
          </a:r>
          <a:endParaRPr lang="en-US" b="1" dirty="0"/>
        </a:p>
      </dgm:t>
    </dgm:pt>
    <dgm:pt modelId="{933F4118-4D90-4669-8FE3-7002E2B251C0}" type="parTrans" cxnId="{29A4DA15-AC15-4DFC-A6D9-476F378F0E25}">
      <dgm:prSet/>
      <dgm:spPr/>
      <dgm:t>
        <a:bodyPr/>
        <a:lstStyle/>
        <a:p>
          <a:endParaRPr lang="en-US"/>
        </a:p>
      </dgm:t>
    </dgm:pt>
    <dgm:pt modelId="{1E6274CA-D146-4058-83BC-E15CF81EFF09}" type="sibTrans" cxnId="{29A4DA15-AC15-4DFC-A6D9-476F378F0E25}">
      <dgm:prSet/>
      <dgm:spPr/>
      <dgm:t>
        <a:bodyPr/>
        <a:lstStyle/>
        <a:p>
          <a:endParaRPr lang="en-US"/>
        </a:p>
      </dgm:t>
    </dgm:pt>
    <dgm:pt modelId="{DB99EAAE-C8D9-4EE2-A4D5-9051737E6249}" type="pres">
      <dgm:prSet presAssocID="{0BAEE14F-520F-48C4-A0ED-59F62684F8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A602C1-B3AF-4710-BD08-36C2717706B5}" type="pres">
      <dgm:prSet presAssocID="{24D2E5D0-5170-4A26-8F87-CE466971B7AD}" presName="parentText" presStyleLbl="node1" presStyleIdx="0" presStyleCnt="6" custLinFactNeighborX="-8163" custLinFactNeighborY="-190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29262-2847-4467-B363-144F94E99945}" type="pres">
      <dgm:prSet presAssocID="{38BA1550-22E7-4C81-984B-82B63CD76562}" presName="spacer" presStyleCnt="0"/>
      <dgm:spPr/>
    </dgm:pt>
    <dgm:pt modelId="{E5B48461-334D-4189-ABA7-EB40496D0A09}" type="pres">
      <dgm:prSet presAssocID="{53517ECB-02D8-4E96-BEDA-E3A23F175D3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1CB0A-5E38-451F-A09C-A7834A0A3581}" type="pres">
      <dgm:prSet presAssocID="{B9653FB6-0561-41E9-A247-E863F46086AF}" presName="spacer" presStyleCnt="0"/>
      <dgm:spPr/>
    </dgm:pt>
    <dgm:pt modelId="{18290243-CA0C-4C3E-99B1-543522FA20EA}" type="pres">
      <dgm:prSet presAssocID="{2400A83E-2B99-4602-86F0-46EC3690FA0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243FE-F317-4648-AB8A-D737E5CD1A64}" type="pres">
      <dgm:prSet presAssocID="{F12126F6-8189-403B-967F-AFB67D7912B5}" presName="spacer" presStyleCnt="0"/>
      <dgm:spPr/>
    </dgm:pt>
    <dgm:pt modelId="{BC547B16-7D48-4D81-94A2-9672114FA00A}" type="pres">
      <dgm:prSet presAssocID="{75FE1E06-432F-4BF4-B0D7-0E126902475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D65A22-5779-45D5-8C01-B0CA47E881D5}" type="pres">
      <dgm:prSet presAssocID="{BEBCBB68-05FA-4B6B-8021-0B14C8ACEBD6}" presName="spacer" presStyleCnt="0"/>
      <dgm:spPr/>
    </dgm:pt>
    <dgm:pt modelId="{ED834944-C822-4415-B6C8-0156BC54BA85}" type="pres">
      <dgm:prSet presAssocID="{B902EAD5-E42D-4224-8002-65EA7BD59DB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E4A6C8-CCF6-4B24-9C54-6BCF3EC328FC}" type="pres">
      <dgm:prSet presAssocID="{CF3D23FB-1006-4062-A0FB-3156DA0FBE36}" presName="spacer" presStyleCnt="0"/>
      <dgm:spPr/>
    </dgm:pt>
    <dgm:pt modelId="{C68CFEFA-87E6-4CB0-8C0A-CEA0F576441C}" type="pres">
      <dgm:prSet presAssocID="{6BA9FB8E-5597-4BD3-B692-76CD6B305FA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8128F2-6759-4B2B-9D6E-86FD6D455C35}" srcId="{0BAEE14F-520F-48C4-A0ED-59F62684F804}" destId="{75FE1E06-432F-4BF4-B0D7-0E1269024759}" srcOrd="3" destOrd="0" parTransId="{81C47153-E4D7-45BD-A2F7-90FE9D429E1D}" sibTransId="{BEBCBB68-05FA-4B6B-8021-0B14C8ACEBD6}"/>
    <dgm:cxn modelId="{29A4DA15-AC15-4DFC-A6D9-476F378F0E25}" srcId="{0BAEE14F-520F-48C4-A0ED-59F62684F804}" destId="{6BA9FB8E-5597-4BD3-B692-76CD6B305FA2}" srcOrd="5" destOrd="0" parTransId="{933F4118-4D90-4669-8FE3-7002E2B251C0}" sibTransId="{1E6274CA-D146-4058-83BC-E15CF81EFF09}"/>
    <dgm:cxn modelId="{3CE6FFE6-BD2E-451A-B874-A59919C241EF}" type="presOf" srcId="{B902EAD5-E42D-4224-8002-65EA7BD59DB6}" destId="{ED834944-C822-4415-B6C8-0156BC54BA85}" srcOrd="0" destOrd="0" presId="urn:microsoft.com/office/officeart/2005/8/layout/vList2"/>
    <dgm:cxn modelId="{B080A6FF-E3DD-4C1F-82BC-75E43049BF3C}" srcId="{0BAEE14F-520F-48C4-A0ED-59F62684F804}" destId="{B902EAD5-E42D-4224-8002-65EA7BD59DB6}" srcOrd="4" destOrd="0" parTransId="{D737619E-BE0B-4047-BA3A-7149BE20C803}" sibTransId="{CF3D23FB-1006-4062-A0FB-3156DA0FBE36}"/>
    <dgm:cxn modelId="{C98FC9FA-A19D-4DB4-BF72-33490A87E41B}" type="presOf" srcId="{53517ECB-02D8-4E96-BEDA-E3A23F175D3A}" destId="{E5B48461-334D-4189-ABA7-EB40496D0A09}" srcOrd="0" destOrd="0" presId="urn:microsoft.com/office/officeart/2005/8/layout/vList2"/>
    <dgm:cxn modelId="{BB89E00C-7F32-4FB5-B35B-FF1D8C620730}" type="presOf" srcId="{24D2E5D0-5170-4A26-8F87-CE466971B7AD}" destId="{D3A602C1-B3AF-4710-BD08-36C2717706B5}" srcOrd="0" destOrd="0" presId="urn:microsoft.com/office/officeart/2005/8/layout/vList2"/>
    <dgm:cxn modelId="{9AD28409-6F00-41C2-A91C-DBE0564D2070}" type="presOf" srcId="{2400A83E-2B99-4602-86F0-46EC3690FA0A}" destId="{18290243-CA0C-4C3E-99B1-543522FA20EA}" srcOrd="0" destOrd="0" presId="urn:microsoft.com/office/officeart/2005/8/layout/vList2"/>
    <dgm:cxn modelId="{45C8FB1C-0B5A-418A-8DAE-E09E5DB8170C}" srcId="{0BAEE14F-520F-48C4-A0ED-59F62684F804}" destId="{53517ECB-02D8-4E96-BEDA-E3A23F175D3A}" srcOrd="1" destOrd="0" parTransId="{26993D36-0AFC-40D4-BC74-A576698C66CC}" sibTransId="{B9653FB6-0561-41E9-A247-E863F46086AF}"/>
    <dgm:cxn modelId="{FEF3FB1B-5C96-439C-9EB3-297E61C347BD}" type="presOf" srcId="{0BAEE14F-520F-48C4-A0ED-59F62684F804}" destId="{DB99EAAE-C8D9-4EE2-A4D5-9051737E6249}" srcOrd="0" destOrd="0" presId="urn:microsoft.com/office/officeart/2005/8/layout/vList2"/>
    <dgm:cxn modelId="{8C97789E-45D4-41E8-A4B0-83F380FC8DE4}" type="presOf" srcId="{75FE1E06-432F-4BF4-B0D7-0E1269024759}" destId="{BC547B16-7D48-4D81-94A2-9672114FA00A}" srcOrd="0" destOrd="0" presId="urn:microsoft.com/office/officeart/2005/8/layout/vList2"/>
    <dgm:cxn modelId="{60FCD7C0-4EE7-4237-A1BB-F8E60717EE8E}" srcId="{0BAEE14F-520F-48C4-A0ED-59F62684F804}" destId="{2400A83E-2B99-4602-86F0-46EC3690FA0A}" srcOrd="2" destOrd="0" parTransId="{65D0ECBE-8E90-4720-AD18-E19520D2A7C2}" sibTransId="{F12126F6-8189-403B-967F-AFB67D7912B5}"/>
    <dgm:cxn modelId="{C147FDD0-F978-44A9-8BE5-15DF5FFF8E04}" srcId="{0BAEE14F-520F-48C4-A0ED-59F62684F804}" destId="{24D2E5D0-5170-4A26-8F87-CE466971B7AD}" srcOrd="0" destOrd="0" parTransId="{EA853E32-2A1C-45D9-A841-A9140A5C2935}" sibTransId="{38BA1550-22E7-4C81-984B-82B63CD76562}"/>
    <dgm:cxn modelId="{A70D36A9-C6A3-41F6-9735-A9AA519E807C}" type="presOf" srcId="{6BA9FB8E-5597-4BD3-B692-76CD6B305FA2}" destId="{C68CFEFA-87E6-4CB0-8C0A-CEA0F576441C}" srcOrd="0" destOrd="0" presId="urn:microsoft.com/office/officeart/2005/8/layout/vList2"/>
    <dgm:cxn modelId="{84748D86-3298-4E75-939A-69E98A91C81D}" type="presParOf" srcId="{DB99EAAE-C8D9-4EE2-A4D5-9051737E6249}" destId="{D3A602C1-B3AF-4710-BD08-36C2717706B5}" srcOrd="0" destOrd="0" presId="urn:microsoft.com/office/officeart/2005/8/layout/vList2"/>
    <dgm:cxn modelId="{B78712C9-0C19-4C98-B050-2B6436EA3D89}" type="presParOf" srcId="{DB99EAAE-C8D9-4EE2-A4D5-9051737E6249}" destId="{6EE29262-2847-4467-B363-144F94E99945}" srcOrd="1" destOrd="0" presId="urn:microsoft.com/office/officeart/2005/8/layout/vList2"/>
    <dgm:cxn modelId="{26854ADC-2B36-4BB0-8794-9B37D65724A2}" type="presParOf" srcId="{DB99EAAE-C8D9-4EE2-A4D5-9051737E6249}" destId="{E5B48461-334D-4189-ABA7-EB40496D0A09}" srcOrd="2" destOrd="0" presId="urn:microsoft.com/office/officeart/2005/8/layout/vList2"/>
    <dgm:cxn modelId="{94A392A3-1CE6-4F79-802B-30154131B770}" type="presParOf" srcId="{DB99EAAE-C8D9-4EE2-A4D5-9051737E6249}" destId="{22D1CB0A-5E38-451F-A09C-A7834A0A3581}" srcOrd="3" destOrd="0" presId="urn:microsoft.com/office/officeart/2005/8/layout/vList2"/>
    <dgm:cxn modelId="{FD659BE9-742A-4BAC-955B-297D9A0BE231}" type="presParOf" srcId="{DB99EAAE-C8D9-4EE2-A4D5-9051737E6249}" destId="{18290243-CA0C-4C3E-99B1-543522FA20EA}" srcOrd="4" destOrd="0" presId="urn:microsoft.com/office/officeart/2005/8/layout/vList2"/>
    <dgm:cxn modelId="{39D0AB61-B916-456E-8A51-09B8E15A6BD8}" type="presParOf" srcId="{DB99EAAE-C8D9-4EE2-A4D5-9051737E6249}" destId="{519243FE-F317-4648-AB8A-D737E5CD1A64}" srcOrd="5" destOrd="0" presId="urn:microsoft.com/office/officeart/2005/8/layout/vList2"/>
    <dgm:cxn modelId="{FEED32B8-59CA-4B54-AD99-1F56610B0289}" type="presParOf" srcId="{DB99EAAE-C8D9-4EE2-A4D5-9051737E6249}" destId="{BC547B16-7D48-4D81-94A2-9672114FA00A}" srcOrd="6" destOrd="0" presId="urn:microsoft.com/office/officeart/2005/8/layout/vList2"/>
    <dgm:cxn modelId="{3ECE457B-0CCD-445C-B35F-74400AC8D68F}" type="presParOf" srcId="{DB99EAAE-C8D9-4EE2-A4D5-9051737E6249}" destId="{3AD65A22-5779-45D5-8C01-B0CA47E881D5}" srcOrd="7" destOrd="0" presId="urn:microsoft.com/office/officeart/2005/8/layout/vList2"/>
    <dgm:cxn modelId="{6EFF32FA-A03C-4A64-A397-5A379CB3BB69}" type="presParOf" srcId="{DB99EAAE-C8D9-4EE2-A4D5-9051737E6249}" destId="{ED834944-C822-4415-B6C8-0156BC54BA85}" srcOrd="8" destOrd="0" presId="urn:microsoft.com/office/officeart/2005/8/layout/vList2"/>
    <dgm:cxn modelId="{5A3BA470-CABD-435B-AD1A-39283A30FC79}" type="presParOf" srcId="{DB99EAAE-C8D9-4EE2-A4D5-9051737E6249}" destId="{42E4A6C8-CCF6-4B24-9C54-6BCF3EC328FC}" srcOrd="9" destOrd="0" presId="urn:microsoft.com/office/officeart/2005/8/layout/vList2"/>
    <dgm:cxn modelId="{3F164FF7-7A46-4C8A-A2BB-DCD3344C4651}" type="presParOf" srcId="{DB99EAAE-C8D9-4EE2-A4D5-9051737E6249}" destId="{C68CFEFA-87E6-4CB0-8C0A-CEA0F576441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FC03EAD-8E5C-4B4C-B4C5-ACF17252EC6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456B9E4-B506-4C5C-A392-925AB64924D1}">
      <dgm:prSet/>
      <dgm:spPr/>
      <dgm:t>
        <a:bodyPr/>
        <a:lstStyle/>
        <a:p>
          <a:pPr rtl="0"/>
          <a:r>
            <a:rPr lang="bg-BG" b="1" smtClean="0"/>
            <a:t>Индикатори за изпълнение</a:t>
          </a:r>
          <a:endParaRPr lang="en-US"/>
        </a:p>
      </dgm:t>
    </dgm:pt>
    <dgm:pt modelId="{294DE7C4-7AB8-4BA1-B6DD-F951AD271003}" type="parTrans" cxnId="{939A3C90-68DA-4398-B154-074C5A179C86}">
      <dgm:prSet/>
      <dgm:spPr/>
      <dgm:t>
        <a:bodyPr/>
        <a:lstStyle/>
        <a:p>
          <a:endParaRPr lang="en-US"/>
        </a:p>
      </dgm:t>
    </dgm:pt>
    <dgm:pt modelId="{C4B0E7F2-6400-47D3-BCC8-FD3EF3ED62F7}" type="sibTrans" cxnId="{939A3C90-68DA-4398-B154-074C5A179C86}">
      <dgm:prSet/>
      <dgm:spPr/>
      <dgm:t>
        <a:bodyPr/>
        <a:lstStyle/>
        <a:p>
          <a:endParaRPr lang="en-US"/>
        </a:p>
      </dgm:t>
    </dgm:pt>
    <dgm:pt modelId="{F99789EE-4FFF-4B5E-9D5B-03FBDDA2D610}">
      <dgm:prSet/>
      <dgm:spPr/>
      <dgm:t>
        <a:bodyPr/>
        <a:lstStyle/>
        <a:p>
          <a:pPr rtl="0"/>
          <a:r>
            <a:rPr lang="bg-BG" b="1" smtClean="0"/>
            <a:t>Индикатори за резултати</a:t>
          </a:r>
          <a:endParaRPr lang="en-US"/>
        </a:p>
      </dgm:t>
    </dgm:pt>
    <dgm:pt modelId="{5C47AD61-18AF-4D7F-A939-1340A23B574B}" type="parTrans" cxnId="{13C948EC-46C2-477A-AC3E-53844DEBFE47}">
      <dgm:prSet/>
      <dgm:spPr/>
      <dgm:t>
        <a:bodyPr/>
        <a:lstStyle/>
        <a:p>
          <a:endParaRPr lang="en-US"/>
        </a:p>
      </dgm:t>
    </dgm:pt>
    <dgm:pt modelId="{27618A69-73E5-434B-A8B1-3263AD0DF8AF}" type="sibTrans" cxnId="{13C948EC-46C2-477A-AC3E-53844DEBFE47}">
      <dgm:prSet/>
      <dgm:spPr/>
      <dgm:t>
        <a:bodyPr/>
        <a:lstStyle/>
        <a:p>
          <a:endParaRPr lang="en-US"/>
        </a:p>
      </dgm:t>
    </dgm:pt>
    <dgm:pt modelId="{3105DB4A-D9DD-46D4-B0FB-CC41DDB34E3B}">
      <dgm:prSet/>
      <dgm:spPr/>
      <dgm:t>
        <a:bodyPr/>
        <a:lstStyle/>
        <a:p>
          <a:pPr rtl="0"/>
          <a:r>
            <a:rPr lang="bg-BG" b="1" smtClean="0"/>
            <a:t>Индикатори за въздействие</a:t>
          </a:r>
          <a:endParaRPr lang="en-US"/>
        </a:p>
      </dgm:t>
    </dgm:pt>
    <dgm:pt modelId="{96E991A5-D2C1-4A1E-A75F-257504124219}" type="parTrans" cxnId="{CF06B2C0-C34D-46D5-B9E6-8F46C7A02362}">
      <dgm:prSet/>
      <dgm:spPr/>
      <dgm:t>
        <a:bodyPr/>
        <a:lstStyle/>
        <a:p>
          <a:endParaRPr lang="en-US"/>
        </a:p>
      </dgm:t>
    </dgm:pt>
    <dgm:pt modelId="{6C6A8BEC-FC18-4331-A0D7-9C23F8E51417}" type="sibTrans" cxnId="{CF06B2C0-C34D-46D5-B9E6-8F46C7A02362}">
      <dgm:prSet/>
      <dgm:spPr/>
      <dgm:t>
        <a:bodyPr/>
        <a:lstStyle/>
        <a:p>
          <a:endParaRPr lang="en-US"/>
        </a:p>
      </dgm:t>
    </dgm:pt>
    <dgm:pt modelId="{508BDD6F-5A41-4FE2-BC56-17AFD9BF5264}" type="pres">
      <dgm:prSet presAssocID="{EFC03EAD-8E5C-4B4C-B4C5-ACF17252EC6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4A8329-CAE5-49E0-9040-538BE50C6F39}" type="pres">
      <dgm:prSet presAssocID="{4456B9E4-B506-4C5C-A392-925AB64924D1}" presName="parentLin" presStyleCnt="0"/>
      <dgm:spPr/>
    </dgm:pt>
    <dgm:pt modelId="{4CB7D783-85F2-4771-941F-4916FF431271}" type="pres">
      <dgm:prSet presAssocID="{4456B9E4-B506-4C5C-A392-925AB64924D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F7CD999-D7D0-4843-8664-2C3AE43C0AE7}" type="pres">
      <dgm:prSet presAssocID="{4456B9E4-B506-4C5C-A392-925AB64924D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89DA98-386A-429E-A307-6F8CCE915ED2}" type="pres">
      <dgm:prSet presAssocID="{4456B9E4-B506-4C5C-A392-925AB64924D1}" presName="negativeSpace" presStyleCnt="0"/>
      <dgm:spPr/>
    </dgm:pt>
    <dgm:pt modelId="{F5E6480D-4C47-4F64-A78C-B6F8D3D87379}" type="pres">
      <dgm:prSet presAssocID="{4456B9E4-B506-4C5C-A392-925AB64924D1}" presName="childText" presStyleLbl="conFgAcc1" presStyleIdx="0" presStyleCnt="3">
        <dgm:presLayoutVars>
          <dgm:bulletEnabled val="1"/>
        </dgm:presLayoutVars>
      </dgm:prSet>
      <dgm:spPr/>
    </dgm:pt>
    <dgm:pt modelId="{B60075D0-4C77-410A-AD1D-2141E94F4628}" type="pres">
      <dgm:prSet presAssocID="{C4B0E7F2-6400-47D3-BCC8-FD3EF3ED62F7}" presName="spaceBetweenRectangles" presStyleCnt="0"/>
      <dgm:spPr/>
    </dgm:pt>
    <dgm:pt modelId="{1C371FEC-CF0A-4D04-A302-33C9E682BE99}" type="pres">
      <dgm:prSet presAssocID="{F99789EE-4FFF-4B5E-9D5B-03FBDDA2D610}" presName="parentLin" presStyleCnt="0"/>
      <dgm:spPr/>
    </dgm:pt>
    <dgm:pt modelId="{44C2C3FC-4EBE-4639-941B-CC7664D11FD3}" type="pres">
      <dgm:prSet presAssocID="{F99789EE-4FFF-4B5E-9D5B-03FBDDA2D61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5A6BAF8-AA0F-4DB5-90AB-D734E2313D5B}" type="pres">
      <dgm:prSet presAssocID="{F99789EE-4FFF-4B5E-9D5B-03FBDDA2D61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8E9EEA-9AB9-4101-B3A6-A69DADB13725}" type="pres">
      <dgm:prSet presAssocID="{F99789EE-4FFF-4B5E-9D5B-03FBDDA2D610}" presName="negativeSpace" presStyleCnt="0"/>
      <dgm:spPr/>
    </dgm:pt>
    <dgm:pt modelId="{0B930672-2350-4158-A596-BB19007DDEB1}" type="pres">
      <dgm:prSet presAssocID="{F99789EE-4FFF-4B5E-9D5B-03FBDDA2D610}" presName="childText" presStyleLbl="conFgAcc1" presStyleIdx="1" presStyleCnt="3">
        <dgm:presLayoutVars>
          <dgm:bulletEnabled val="1"/>
        </dgm:presLayoutVars>
      </dgm:prSet>
      <dgm:spPr/>
    </dgm:pt>
    <dgm:pt modelId="{6794FB84-5B60-4AA9-A83B-1DB9B8EE23BF}" type="pres">
      <dgm:prSet presAssocID="{27618A69-73E5-434B-A8B1-3263AD0DF8AF}" presName="spaceBetweenRectangles" presStyleCnt="0"/>
      <dgm:spPr/>
    </dgm:pt>
    <dgm:pt modelId="{5CB872A5-D5A5-4A23-A8E0-DE9FA420FABF}" type="pres">
      <dgm:prSet presAssocID="{3105DB4A-D9DD-46D4-B0FB-CC41DDB34E3B}" presName="parentLin" presStyleCnt="0"/>
      <dgm:spPr/>
    </dgm:pt>
    <dgm:pt modelId="{9176E67D-3C0A-413D-B042-57DD2E3C64FD}" type="pres">
      <dgm:prSet presAssocID="{3105DB4A-D9DD-46D4-B0FB-CC41DDB34E3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4BFFFE0-98EF-4B25-9DC6-81C614CF87DC}" type="pres">
      <dgm:prSet presAssocID="{3105DB4A-D9DD-46D4-B0FB-CC41DDB34E3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E330CD-C7D6-4537-B7E1-A804A260A2CA}" type="pres">
      <dgm:prSet presAssocID="{3105DB4A-D9DD-46D4-B0FB-CC41DDB34E3B}" presName="negativeSpace" presStyleCnt="0"/>
      <dgm:spPr/>
    </dgm:pt>
    <dgm:pt modelId="{95C78AC0-5EDE-4930-AE85-6E148E518AED}" type="pres">
      <dgm:prSet presAssocID="{3105DB4A-D9DD-46D4-B0FB-CC41DDB34E3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7389A97-9BD5-40E6-A381-C75CA87C5604}" type="presOf" srcId="{3105DB4A-D9DD-46D4-B0FB-CC41DDB34E3B}" destId="{44BFFFE0-98EF-4B25-9DC6-81C614CF87DC}" srcOrd="1" destOrd="0" presId="urn:microsoft.com/office/officeart/2005/8/layout/list1"/>
    <dgm:cxn modelId="{90DD9579-A80D-44F5-9F7F-53E8D9247D14}" type="presOf" srcId="{F99789EE-4FFF-4B5E-9D5B-03FBDDA2D610}" destId="{75A6BAF8-AA0F-4DB5-90AB-D734E2313D5B}" srcOrd="1" destOrd="0" presId="urn:microsoft.com/office/officeart/2005/8/layout/list1"/>
    <dgm:cxn modelId="{F5D5241D-044D-4E61-A358-BEE9DA3075B6}" type="presOf" srcId="{F99789EE-4FFF-4B5E-9D5B-03FBDDA2D610}" destId="{44C2C3FC-4EBE-4639-941B-CC7664D11FD3}" srcOrd="0" destOrd="0" presId="urn:microsoft.com/office/officeart/2005/8/layout/list1"/>
    <dgm:cxn modelId="{13C948EC-46C2-477A-AC3E-53844DEBFE47}" srcId="{EFC03EAD-8E5C-4B4C-B4C5-ACF17252EC69}" destId="{F99789EE-4FFF-4B5E-9D5B-03FBDDA2D610}" srcOrd="1" destOrd="0" parTransId="{5C47AD61-18AF-4D7F-A939-1340A23B574B}" sibTransId="{27618A69-73E5-434B-A8B1-3263AD0DF8AF}"/>
    <dgm:cxn modelId="{8ADE0177-EA5E-4B6D-B956-599D19306CB8}" type="presOf" srcId="{4456B9E4-B506-4C5C-A392-925AB64924D1}" destId="{4CB7D783-85F2-4771-941F-4916FF431271}" srcOrd="0" destOrd="0" presId="urn:microsoft.com/office/officeart/2005/8/layout/list1"/>
    <dgm:cxn modelId="{CF06B2C0-C34D-46D5-B9E6-8F46C7A02362}" srcId="{EFC03EAD-8E5C-4B4C-B4C5-ACF17252EC69}" destId="{3105DB4A-D9DD-46D4-B0FB-CC41DDB34E3B}" srcOrd="2" destOrd="0" parTransId="{96E991A5-D2C1-4A1E-A75F-257504124219}" sibTransId="{6C6A8BEC-FC18-4331-A0D7-9C23F8E51417}"/>
    <dgm:cxn modelId="{19E7A192-651F-4DB3-AAD7-F1FDCEA121AE}" type="presOf" srcId="{4456B9E4-B506-4C5C-A392-925AB64924D1}" destId="{4F7CD999-D7D0-4843-8664-2C3AE43C0AE7}" srcOrd="1" destOrd="0" presId="urn:microsoft.com/office/officeart/2005/8/layout/list1"/>
    <dgm:cxn modelId="{2031BABC-629A-4431-B9F0-E6A43974C444}" type="presOf" srcId="{EFC03EAD-8E5C-4B4C-B4C5-ACF17252EC69}" destId="{508BDD6F-5A41-4FE2-BC56-17AFD9BF5264}" srcOrd="0" destOrd="0" presId="urn:microsoft.com/office/officeart/2005/8/layout/list1"/>
    <dgm:cxn modelId="{939A3C90-68DA-4398-B154-074C5A179C86}" srcId="{EFC03EAD-8E5C-4B4C-B4C5-ACF17252EC69}" destId="{4456B9E4-B506-4C5C-A392-925AB64924D1}" srcOrd="0" destOrd="0" parTransId="{294DE7C4-7AB8-4BA1-B6DD-F951AD271003}" sibTransId="{C4B0E7F2-6400-47D3-BCC8-FD3EF3ED62F7}"/>
    <dgm:cxn modelId="{B34A943B-16AC-4DF5-9717-39891A00E235}" type="presOf" srcId="{3105DB4A-D9DD-46D4-B0FB-CC41DDB34E3B}" destId="{9176E67D-3C0A-413D-B042-57DD2E3C64FD}" srcOrd="0" destOrd="0" presId="urn:microsoft.com/office/officeart/2005/8/layout/list1"/>
    <dgm:cxn modelId="{7E960DCB-4E2B-4637-959A-C6BA9113E698}" type="presParOf" srcId="{508BDD6F-5A41-4FE2-BC56-17AFD9BF5264}" destId="{E14A8329-CAE5-49E0-9040-538BE50C6F39}" srcOrd="0" destOrd="0" presId="urn:microsoft.com/office/officeart/2005/8/layout/list1"/>
    <dgm:cxn modelId="{E79071A8-8192-466F-B992-4181D284E9B8}" type="presParOf" srcId="{E14A8329-CAE5-49E0-9040-538BE50C6F39}" destId="{4CB7D783-85F2-4771-941F-4916FF431271}" srcOrd="0" destOrd="0" presId="urn:microsoft.com/office/officeart/2005/8/layout/list1"/>
    <dgm:cxn modelId="{37DA2884-EABD-4419-BCDD-3B47301BD4D6}" type="presParOf" srcId="{E14A8329-CAE5-49E0-9040-538BE50C6F39}" destId="{4F7CD999-D7D0-4843-8664-2C3AE43C0AE7}" srcOrd="1" destOrd="0" presId="urn:microsoft.com/office/officeart/2005/8/layout/list1"/>
    <dgm:cxn modelId="{A2C339A9-988D-4786-B390-18E902DE4A75}" type="presParOf" srcId="{508BDD6F-5A41-4FE2-BC56-17AFD9BF5264}" destId="{6E89DA98-386A-429E-A307-6F8CCE915ED2}" srcOrd="1" destOrd="0" presId="urn:microsoft.com/office/officeart/2005/8/layout/list1"/>
    <dgm:cxn modelId="{4752D80D-5AA6-4F3A-ABBD-4A219049CA62}" type="presParOf" srcId="{508BDD6F-5A41-4FE2-BC56-17AFD9BF5264}" destId="{F5E6480D-4C47-4F64-A78C-B6F8D3D87379}" srcOrd="2" destOrd="0" presId="urn:microsoft.com/office/officeart/2005/8/layout/list1"/>
    <dgm:cxn modelId="{072493E0-43B5-4303-82FD-EC249FC5F0CB}" type="presParOf" srcId="{508BDD6F-5A41-4FE2-BC56-17AFD9BF5264}" destId="{B60075D0-4C77-410A-AD1D-2141E94F4628}" srcOrd="3" destOrd="0" presId="urn:microsoft.com/office/officeart/2005/8/layout/list1"/>
    <dgm:cxn modelId="{7031AAD8-089C-4DEA-ACCB-E84D237B87D6}" type="presParOf" srcId="{508BDD6F-5A41-4FE2-BC56-17AFD9BF5264}" destId="{1C371FEC-CF0A-4D04-A302-33C9E682BE99}" srcOrd="4" destOrd="0" presId="urn:microsoft.com/office/officeart/2005/8/layout/list1"/>
    <dgm:cxn modelId="{1678DAC2-9B23-44A2-A94B-05177F165533}" type="presParOf" srcId="{1C371FEC-CF0A-4D04-A302-33C9E682BE99}" destId="{44C2C3FC-4EBE-4639-941B-CC7664D11FD3}" srcOrd="0" destOrd="0" presId="urn:microsoft.com/office/officeart/2005/8/layout/list1"/>
    <dgm:cxn modelId="{2A6BF932-C5F3-4CE7-BC93-B6D3B0ADDAD5}" type="presParOf" srcId="{1C371FEC-CF0A-4D04-A302-33C9E682BE99}" destId="{75A6BAF8-AA0F-4DB5-90AB-D734E2313D5B}" srcOrd="1" destOrd="0" presId="urn:microsoft.com/office/officeart/2005/8/layout/list1"/>
    <dgm:cxn modelId="{4BB6186B-6E71-4B16-9AF4-B8F9AC9DE223}" type="presParOf" srcId="{508BDD6F-5A41-4FE2-BC56-17AFD9BF5264}" destId="{298E9EEA-9AB9-4101-B3A6-A69DADB13725}" srcOrd="5" destOrd="0" presId="urn:microsoft.com/office/officeart/2005/8/layout/list1"/>
    <dgm:cxn modelId="{C55C5272-0FE0-45CB-8B78-7A7B85816B1E}" type="presParOf" srcId="{508BDD6F-5A41-4FE2-BC56-17AFD9BF5264}" destId="{0B930672-2350-4158-A596-BB19007DDEB1}" srcOrd="6" destOrd="0" presId="urn:microsoft.com/office/officeart/2005/8/layout/list1"/>
    <dgm:cxn modelId="{2E12B3DE-182A-4A2A-876D-41154172C3C0}" type="presParOf" srcId="{508BDD6F-5A41-4FE2-BC56-17AFD9BF5264}" destId="{6794FB84-5B60-4AA9-A83B-1DB9B8EE23BF}" srcOrd="7" destOrd="0" presId="urn:microsoft.com/office/officeart/2005/8/layout/list1"/>
    <dgm:cxn modelId="{5D6A6278-2CBA-400F-83AA-9BB9F9AFCC8A}" type="presParOf" srcId="{508BDD6F-5A41-4FE2-BC56-17AFD9BF5264}" destId="{5CB872A5-D5A5-4A23-A8E0-DE9FA420FABF}" srcOrd="8" destOrd="0" presId="urn:microsoft.com/office/officeart/2005/8/layout/list1"/>
    <dgm:cxn modelId="{724F2688-7015-456A-B51F-8E96534D37F4}" type="presParOf" srcId="{5CB872A5-D5A5-4A23-A8E0-DE9FA420FABF}" destId="{9176E67D-3C0A-413D-B042-57DD2E3C64FD}" srcOrd="0" destOrd="0" presId="urn:microsoft.com/office/officeart/2005/8/layout/list1"/>
    <dgm:cxn modelId="{3B23CF97-4D5E-4D05-A538-90BD773F5E02}" type="presParOf" srcId="{5CB872A5-D5A5-4A23-A8E0-DE9FA420FABF}" destId="{44BFFFE0-98EF-4B25-9DC6-81C614CF87DC}" srcOrd="1" destOrd="0" presId="urn:microsoft.com/office/officeart/2005/8/layout/list1"/>
    <dgm:cxn modelId="{796F4A68-8D35-4CE1-9D50-6B067420444D}" type="presParOf" srcId="{508BDD6F-5A41-4FE2-BC56-17AFD9BF5264}" destId="{00E330CD-C7D6-4537-B7E1-A804A260A2CA}" srcOrd="9" destOrd="0" presId="urn:microsoft.com/office/officeart/2005/8/layout/list1"/>
    <dgm:cxn modelId="{2542210A-F4FB-46BA-9A79-E94E3C03741C}" type="presParOf" srcId="{508BDD6F-5A41-4FE2-BC56-17AFD9BF5264}" destId="{95C78AC0-5EDE-4930-AE85-6E148E518AE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901A4A4-B547-424C-BFD3-667487EBB2A3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713F96-F06D-468C-9B9A-71303A2D6992}">
      <dgm:prSet phldrT="[Text]" custT="1"/>
      <dgm:spPr/>
      <dgm:t>
        <a:bodyPr/>
        <a:lstStyle/>
        <a:p>
          <a:r>
            <a:rPr lang="ru-RU" sz="2200" b="1" dirty="0" smtClean="0">
              <a:solidFill>
                <a:schemeClr val="accent1">
                  <a:lumMod val="50000"/>
                </a:schemeClr>
              </a:solidFill>
            </a:rPr>
            <a:t>- </a:t>
          </a:r>
          <a:r>
            <a:rPr lang="ru-RU" sz="1800" b="1" dirty="0" err="1" smtClean="0">
              <a:solidFill>
                <a:schemeClr val="accent1">
                  <a:lumMod val="50000"/>
                </a:schemeClr>
              </a:solidFill>
            </a:rPr>
            <a:t>приемане</a:t>
          </a:r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 на </a:t>
          </a:r>
          <a:r>
            <a:rPr lang="ru-RU" sz="1800" b="1" dirty="0" err="1" smtClean="0">
              <a:solidFill>
                <a:schemeClr val="accent1">
                  <a:lumMod val="50000"/>
                </a:schemeClr>
              </a:solidFill>
            </a:rPr>
            <a:t>програма</a:t>
          </a:r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 с </a:t>
          </a:r>
          <a:r>
            <a:rPr lang="ru-RU" sz="1800" b="1" dirty="0" err="1" smtClean="0">
              <a:solidFill>
                <a:schemeClr val="accent1">
                  <a:lumMod val="50000"/>
                </a:schemeClr>
              </a:solidFill>
            </a:rPr>
            <a:t>дефинирани</a:t>
          </a:r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 мерки </a:t>
          </a:r>
        </a:p>
        <a:p>
          <a:r>
            <a:rPr lang="bg-BG" sz="1800" b="1" dirty="0" smtClean="0">
              <a:solidFill>
                <a:schemeClr val="accent1">
                  <a:lumMod val="50000"/>
                </a:schemeClr>
              </a:solidFill>
            </a:rPr>
            <a:t>- процедури за текущ мониторинг </a:t>
          </a:r>
        </a:p>
        <a:p>
          <a:endParaRPr lang="ru-RU" sz="1800" dirty="0" smtClean="0">
            <a:solidFill>
              <a:schemeClr val="accent1">
                <a:lumMod val="50000"/>
              </a:schemeClr>
            </a:solidFill>
          </a:endParaRPr>
        </a:p>
        <a:p>
          <a:endParaRPr lang="en-US" sz="2200" dirty="0"/>
        </a:p>
      </dgm:t>
    </dgm:pt>
    <dgm:pt modelId="{DF03AFC8-BB50-4DCA-BA4D-145863A09E3B}" type="parTrans" cxnId="{86ECD66D-7999-4BBA-B3D9-BEAB1E932ED5}">
      <dgm:prSet/>
      <dgm:spPr/>
      <dgm:t>
        <a:bodyPr/>
        <a:lstStyle/>
        <a:p>
          <a:endParaRPr lang="en-US"/>
        </a:p>
      </dgm:t>
    </dgm:pt>
    <dgm:pt modelId="{DA94BC7F-828C-41C8-8260-5141509E31D7}" type="sibTrans" cxnId="{86ECD66D-7999-4BBA-B3D9-BEAB1E932ED5}">
      <dgm:prSet/>
      <dgm:spPr/>
      <dgm:t>
        <a:bodyPr/>
        <a:lstStyle/>
        <a:p>
          <a:endParaRPr lang="en-US"/>
        </a:p>
      </dgm:t>
    </dgm:pt>
    <dgm:pt modelId="{2AC6D99C-621A-4806-800D-53E48CE654D4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bg-BG" dirty="0" smtClean="0">
              <a:solidFill>
                <a:schemeClr val="accent2">
                  <a:lumMod val="75000"/>
                </a:schemeClr>
              </a:solidFill>
            </a:rPr>
            <a:t>Резултатите 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C358AC71-BCFE-4256-B15F-C569DB501C5E}" type="parTrans" cxnId="{ED7111E8-6A33-49D4-8BCF-D77037F42590}">
      <dgm:prSet/>
      <dgm:spPr/>
      <dgm:t>
        <a:bodyPr/>
        <a:lstStyle/>
        <a:p>
          <a:endParaRPr lang="en-US"/>
        </a:p>
      </dgm:t>
    </dgm:pt>
    <dgm:pt modelId="{FE21F0E6-4827-4C4C-9503-6CC11F5AA4EE}" type="sibTrans" cxnId="{ED7111E8-6A33-49D4-8BCF-D77037F42590}">
      <dgm:prSet/>
      <dgm:spPr/>
      <dgm:t>
        <a:bodyPr/>
        <a:lstStyle/>
        <a:p>
          <a:endParaRPr lang="en-US"/>
        </a:p>
      </dgm:t>
    </dgm:pt>
    <dgm:pt modelId="{3544EE5C-A97E-48AC-9BF3-0395F6BA80C6}">
      <dgm:prSet phldrT="[Text]" custT="1"/>
      <dgm:spPr/>
      <dgm:t>
        <a:bodyPr/>
        <a:lstStyle/>
        <a:p>
          <a:r>
            <a:rPr lang="bg-BG" sz="1600" b="1" dirty="0" smtClean="0">
              <a:solidFill>
                <a:schemeClr val="accent1">
                  <a:lumMod val="50000"/>
                </a:schemeClr>
              </a:solidFill>
            </a:rPr>
            <a:t>- нов </a:t>
          </a:r>
          <a:r>
            <a:rPr lang="bg-BG" sz="1600" b="1" dirty="0" err="1" smtClean="0">
              <a:solidFill>
                <a:schemeClr val="accent1">
                  <a:lumMod val="50000"/>
                </a:schemeClr>
              </a:solidFill>
            </a:rPr>
            <a:t>метродиаметър</a:t>
          </a:r>
          <a:endParaRPr lang="en-US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A4E88632-6F89-415B-A9E2-2629F2778BB9}" type="parTrans" cxnId="{735E1F9A-AEDA-4998-B4F2-E2AD15625BB0}">
      <dgm:prSet/>
      <dgm:spPr/>
      <dgm:t>
        <a:bodyPr/>
        <a:lstStyle/>
        <a:p>
          <a:endParaRPr lang="en-US"/>
        </a:p>
      </dgm:t>
    </dgm:pt>
    <dgm:pt modelId="{D92155F0-5E73-4D8E-93FA-D4DF6FAC175C}" type="sibTrans" cxnId="{735E1F9A-AEDA-4998-B4F2-E2AD15625BB0}">
      <dgm:prSet/>
      <dgm:spPr/>
      <dgm:t>
        <a:bodyPr/>
        <a:lstStyle/>
        <a:p>
          <a:endParaRPr lang="en-US"/>
        </a:p>
      </dgm:t>
    </dgm:pt>
    <dgm:pt modelId="{8C1EFB6D-3B84-48D4-8600-D84F009A46EF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g-BG" dirty="0" smtClean="0">
              <a:solidFill>
                <a:schemeClr val="accent3">
                  <a:lumMod val="50000"/>
                </a:schemeClr>
              </a:solidFill>
            </a:rPr>
            <a:t>Въздействието</a:t>
          </a:r>
          <a:endParaRPr lang="en-US" dirty="0">
            <a:solidFill>
              <a:schemeClr val="accent3">
                <a:lumMod val="50000"/>
              </a:schemeClr>
            </a:solidFill>
          </a:endParaRPr>
        </a:p>
      </dgm:t>
    </dgm:pt>
    <dgm:pt modelId="{4BE6251B-627B-417D-8967-B229F0277785}" type="parTrans" cxnId="{3C1F427A-0BB6-49DB-91D9-C425B796BAC4}">
      <dgm:prSet/>
      <dgm:spPr/>
      <dgm:t>
        <a:bodyPr/>
        <a:lstStyle/>
        <a:p>
          <a:endParaRPr lang="en-US"/>
        </a:p>
      </dgm:t>
    </dgm:pt>
    <dgm:pt modelId="{07018E69-EA37-41D0-A06C-ACC35C9A5446}" type="sibTrans" cxnId="{3C1F427A-0BB6-49DB-91D9-C425B796BAC4}">
      <dgm:prSet/>
      <dgm:spPr/>
      <dgm:t>
        <a:bodyPr/>
        <a:lstStyle/>
        <a:p>
          <a:endParaRPr lang="en-US"/>
        </a:p>
      </dgm:t>
    </dgm:pt>
    <dgm:pt modelId="{54022A90-C25E-4F11-A358-D8F005711CD7}">
      <dgm:prSet phldrT="[Text]"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- 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качеството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 на 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въздуха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 в София се 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подобрило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със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 17% за година </a:t>
          </a:r>
        </a:p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- 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намаляване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 на 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средногодишното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замърсяване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 на 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атмосферния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въздух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 с 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фини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прахови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частици</a:t>
          </a:r>
          <a:endParaRPr lang="ru-RU" sz="1600" b="1" dirty="0" smtClean="0">
            <a:solidFill>
              <a:schemeClr val="accent1">
                <a:lumMod val="50000"/>
              </a:schemeClr>
            </a:solidFill>
          </a:endParaRPr>
        </a:p>
        <a:p>
          <a:endParaRPr lang="en-US" sz="1600" dirty="0">
            <a:solidFill>
              <a:schemeClr val="accent1">
                <a:lumMod val="50000"/>
              </a:schemeClr>
            </a:solidFill>
          </a:endParaRPr>
        </a:p>
      </dgm:t>
    </dgm:pt>
    <dgm:pt modelId="{00E5F437-1204-4888-BDA2-10C94AB5BB02}" type="parTrans" cxnId="{34817A16-C006-4923-95E8-71F81BBAEF26}">
      <dgm:prSet/>
      <dgm:spPr/>
      <dgm:t>
        <a:bodyPr/>
        <a:lstStyle/>
        <a:p>
          <a:endParaRPr lang="en-US"/>
        </a:p>
      </dgm:t>
    </dgm:pt>
    <dgm:pt modelId="{C2BA3CD7-53A0-4CCF-A2A0-89ED59EFBB73}" type="sibTrans" cxnId="{34817A16-C006-4923-95E8-71F81BBAEF26}">
      <dgm:prSet/>
      <dgm:spPr/>
      <dgm:t>
        <a:bodyPr/>
        <a:lstStyle/>
        <a:p>
          <a:endParaRPr lang="en-US"/>
        </a:p>
      </dgm:t>
    </dgm:pt>
    <dgm:pt modelId="{C1453A9F-3B16-4717-BEB1-8BCDF244E777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bg-BG" dirty="0" smtClean="0">
              <a:solidFill>
                <a:schemeClr val="accent6">
                  <a:lumMod val="75000"/>
                </a:schemeClr>
              </a:solidFill>
            </a:rPr>
            <a:t>Препоръките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04221430-CB16-4A62-93DE-4056DC79FBAD}" type="sibTrans" cxnId="{0E9D738B-80FF-4907-8BC6-1D326E93F720}">
      <dgm:prSet/>
      <dgm:spPr/>
      <dgm:t>
        <a:bodyPr/>
        <a:lstStyle/>
        <a:p>
          <a:endParaRPr lang="en-US"/>
        </a:p>
      </dgm:t>
    </dgm:pt>
    <dgm:pt modelId="{BABF72EB-CBEB-43C9-9926-803FE3F49F71}" type="parTrans" cxnId="{0E9D738B-80FF-4907-8BC6-1D326E93F720}">
      <dgm:prSet/>
      <dgm:spPr/>
      <dgm:t>
        <a:bodyPr/>
        <a:lstStyle/>
        <a:p>
          <a:endParaRPr lang="en-US"/>
        </a:p>
      </dgm:t>
    </dgm:pt>
    <dgm:pt modelId="{498E86AB-E726-4033-A968-5DC57C109AC9}">
      <dgm:prSet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- 18 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велоалеи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 до 2020 г.</a:t>
          </a:r>
          <a:endParaRPr lang="en-US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CFDAE7BD-2E9D-4B5E-8E07-6845475CCFDD}" type="parTrans" cxnId="{E222347E-CFD4-4461-882A-139D953F4FD9}">
      <dgm:prSet/>
      <dgm:spPr/>
      <dgm:t>
        <a:bodyPr/>
        <a:lstStyle/>
        <a:p>
          <a:endParaRPr lang="en-US"/>
        </a:p>
      </dgm:t>
    </dgm:pt>
    <dgm:pt modelId="{E722AC77-956D-4959-96E6-12D2C747EC27}" type="sibTrans" cxnId="{E222347E-CFD4-4461-882A-139D953F4FD9}">
      <dgm:prSet/>
      <dgm:spPr/>
      <dgm:t>
        <a:bodyPr/>
        <a:lstStyle/>
        <a:p>
          <a:endParaRPr lang="en-US"/>
        </a:p>
      </dgm:t>
    </dgm:pt>
    <dgm:pt modelId="{86F68A33-B0AB-4642-AF40-E2FEBDA6DC99}">
      <dgm:prSet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- 120 автобуса на природен газ, електробуси и трамваи</a:t>
          </a:r>
          <a:endParaRPr lang="en-US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BBEDF04F-5140-4F67-9790-4B85A8BBCFD4}" type="parTrans" cxnId="{936BD717-22D2-4ABC-9A3F-1FA5E6A2E732}">
      <dgm:prSet/>
      <dgm:spPr/>
      <dgm:t>
        <a:bodyPr/>
        <a:lstStyle/>
        <a:p>
          <a:endParaRPr lang="en-US"/>
        </a:p>
      </dgm:t>
    </dgm:pt>
    <dgm:pt modelId="{4362A30B-A32A-416F-808A-A939D4D4DC76}" type="sibTrans" cxnId="{936BD717-22D2-4ABC-9A3F-1FA5E6A2E732}">
      <dgm:prSet/>
      <dgm:spPr/>
      <dgm:t>
        <a:bodyPr/>
        <a:lstStyle/>
        <a:p>
          <a:endParaRPr lang="en-US"/>
        </a:p>
      </dgm:t>
    </dgm:pt>
    <dgm:pt modelId="{1A237AD0-27D5-4059-875D-01FDD85918DE}">
      <dgm:prSet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- зелен билет</a:t>
          </a:r>
        </a:p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- 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безплатна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подмяна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 на 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отоплителни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уреди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 </a:t>
          </a:r>
          <a:endParaRPr lang="en-US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CCD05D78-8E28-45EA-B387-E38486F84E74}" type="parTrans" cxnId="{140B845F-6835-47BF-8800-7DFC5BDBBF97}">
      <dgm:prSet/>
      <dgm:spPr/>
      <dgm:t>
        <a:bodyPr/>
        <a:lstStyle/>
        <a:p>
          <a:endParaRPr lang="en-US"/>
        </a:p>
      </dgm:t>
    </dgm:pt>
    <dgm:pt modelId="{9D3B297E-F5F9-468B-9689-6DEE04C53DC2}" type="sibTrans" cxnId="{140B845F-6835-47BF-8800-7DFC5BDBBF97}">
      <dgm:prSet/>
      <dgm:spPr/>
      <dgm:t>
        <a:bodyPr/>
        <a:lstStyle/>
        <a:p>
          <a:endParaRPr lang="en-US"/>
        </a:p>
      </dgm:t>
    </dgm:pt>
    <dgm:pt modelId="{4197D3DC-C2EC-4749-B3B1-42BF68A833C4}">
      <dgm:prSet/>
      <dgm:spPr/>
      <dgm:t>
        <a:bodyPr/>
        <a:lstStyle/>
        <a:p>
          <a:endParaRPr lang="en-US" sz="1700" dirty="0"/>
        </a:p>
      </dgm:t>
    </dgm:pt>
    <dgm:pt modelId="{49ADD700-E531-4F4F-B109-7F870912DC44}" type="parTrans" cxnId="{1BF14198-709B-435E-A5F0-35B406BDD383}">
      <dgm:prSet/>
      <dgm:spPr/>
      <dgm:t>
        <a:bodyPr/>
        <a:lstStyle/>
        <a:p>
          <a:endParaRPr lang="en-US"/>
        </a:p>
      </dgm:t>
    </dgm:pt>
    <dgm:pt modelId="{D5164F04-FEBD-4C7E-9B36-C7D83D8DEE80}" type="sibTrans" cxnId="{1BF14198-709B-435E-A5F0-35B406BDD383}">
      <dgm:prSet/>
      <dgm:spPr/>
      <dgm:t>
        <a:bodyPr/>
        <a:lstStyle/>
        <a:p>
          <a:endParaRPr lang="en-US"/>
        </a:p>
      </dgm:t>
    </dgm:pt>
    <dgm:pt modelId="{CD69C689-4FD8-4FB8-9B36-67994D8D4A0D}">
      <dgm:prSet/>
      <dgm:spPr/>
      <dgm:t>
        <a:bodyPr/>
        <a:lstStyle/>
        <a:p>
          <a:endParaRPr lang="en-US" sz="1700" dirty="0"/>
        </a:p>
      </dgm:t>
    </dgm:pt>
    <dgm:pt modelId="{1A72FF59-0C79-49EC-93F6-048BF875C738}" type="parTrans" cxnId="{2660CF03-C2F2-4AAC-AB6E-707FCF4B7ABB}">
      <dgm:prSet/>
      <dgm:spPr/>
      <dgm:t>
        <a:bodyPr/>
        <a:lstStyle/>
        <a:p>
          <a:endParaRPr lang="en-US"/>
        </a:p>
      </dgm:t>
    </dgm:pt>
    <dgm:pt modelId="{DA772A06-A7AB-4DBE-9C8C-D33B9773B1D6}" type="sibTrans" cxnId="{2660CF03-C2F2-4AAC-AB6E-707FCF4B7ABB}">
      <dgm:prSet/>
      <dgm:spPr/>
      <dgm:t>
        <a:bodyPr/>
        <a:lstStyle/>
        <a:p>
          <a:endParaRPr lang="en-US"/>
        </a:p>
      </dgm:t>
    </dgm:pt>
    <dgm:pt modelId="{E3A01E3A-7588-4E5B-BCD8-D7A02BD39401}" type="pres">
      <dgm:prSet presAssocID="{2901A4A4-B547-424C-BFD3-667487EBB2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80D1E3E8-3587-472A-8540-0AF78FAEE202}" type="pres">
      <dgm:prSet presAssocID="{C1453A9F-3B16-4717-BEB1-8BCDF244E777}" presName="compositeNode" presStyleCnt="0">
        <dgm:presLayoutVars>
          <dgm:bulletEnabled val="1"/>
        </dgm:presLayoutVars>
      </dgm:prSet>
      <dgm:spPr/>
    </dgm:pt>
    <dgm:pt modelId="{FC86DA0D-32D7-41DF-B449-1681EA6C3C76}" type="pres">
      <dgm:prSet presAssocID="{C1453A9F-3B16-4717-BEB1-8BCDF244E777}" presName="bgRect" presStyleLbl="node1" presStyleIdx="0" presStyleCnt="3"/>
      <dgm:spPr/>
      <dgm:t>
        <a:bodyPr/>
        <a:lstStyle/>
        <a:p>
          <a:endParaRPr lang="en-US"/>
        </a:p>
      </dgm:t>
    </dgm:pt>
    <dgm:pt modelId="{F843B568-8A0D-430C-A949-079BFCB663EB}" type="pres">
      <dgm:prSet presAssocID="{C1453A9F-3B16-4717-BEB1-8BCDF244E777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5CCEE-C675-4F40-97D7-73C4FC027758}" type="pres">
      <dgm:prSet presAssocID="{C1453A9F-3B16-4717-BEB1-8BCDF244E777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5801E-0E21-4F6F-B5CD-ADB7C1ED3CE3}" type="pres">
      <dgm:prSet presAssocID="{04221430-CB16-4A62-93DE-4056DC79FBAD}" presName="hSp" presStyleCnt="0"/>
      <dgm:spPr/>
    </dgm:pt>
    <dgm:pt modelId="{AB84382E-7E9F-4C13-B276-2C382A378857}" type="pres">
      <dgm:prSet presAssocID="{04221430-CB16-4A62-93DE-4056DC79FBAD}" presName="vProcSp" presStyleCnt="0"/>
      <dgm:spPr/>
    </dgm:pt>
    <dgm:pt modelId="{F979EBF1-F147-410B-AEDB-09C08B23C164}" type="pres">
      <dgm:prSet presAssocID="{04221430-CB16-4A62-93DE-4056DC79FBAD}" presName="vSp1" presStyleCnt="0"/>
      <dgm:spPr/>
    </dgm:pt>
    <dgm:pt modelId="{E5D0381B-6AEE-47FA-BB6B-BFF7E35362F4}" type="pres">
      <dgm:prSet presAssocID="{04221430-CB16-4A62-93DE-4056DC79FBAD}" presName="simulatedConn" presStyleLbl="solidFgAcc1" presStyleIdx="0" presStyleCnt="2"/>
      <dgm:spPr/>
    </dgm:pt>
    <dgm:pt modelId="{54992B94-1B5B-47AB-B419-F18226BB0E85}" type="pres">
      <dgm:prSet presAssocID="{04221430-CB16-4A62-93DE-4056DC79FBAD}" presName="vSp2" presStyleCnt="0"/>
      <dgm:spPr/>
    </dgm:pt>
    <dgm:pt modelId="{61319E5E-5A1A-4A88-831A-9D80A9873C8D}" type="pres">
      <dgm:prSet presAssocID="{04221430-CB16-4A62-93DE-4056DC79FBAD}" presName="sibTrans" presStyleCnt="0"/>
      <dgm:spPr/>
    </dgm:pt>
    <dgm:pt modelId="{D254C521-692C-4E7E-A2AC-264D66A74E61}" type="pres">
      <dgm:prSet presAssocID="{2AC6D99C-621A-4806-800D-53E48CE654D4}" presName="compositeNode" presStyleCnt="0">
        <dgm:presLayoutVars>
          <dgm:bulletEnabled val="1"/>
        </dgm:presLayoutVars>
      </dgm:prSet>
      <dgm:spPr/>
    </dgm:pt>
    <dgm:pt modelId="{04339AE4-9AEE-4CDC-8ED2-8A1531482B93}" type="pres">
      <dgm:prSet presAssocID="{2AC6D99C-621A-4806-800D-53E48CE654D4}" presName="bgRect" presStyleLbl="node1" presStyleIdx="1" presStyleCnt="3"/>
      <dgm:spPr/>
      <dgm:t>
        <a:bodyPr/>
        <a:lstStyle/>
        <a:p>
          <a:endParaRPr lang="bg-BG"/>
        </a:p>
      </dgm:t>
    </dgm:pt>
    <dgm:pt modelId="{24E5532D-2439-4F14-9497-62E095DFAA1A}" type="pres">
      <dgm:prSet presAssocID="{2AC6D99C-621A-4806-800D-53E48CE654D4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A3F8C2C-89CB-4334-BBDA-963E63743B51}" type="pres">
      <dgm:prSet presAssocID="{2AC6D99C-621A-4806-800D-53E48CE654D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C77DD-3872-46D9-ADEF-016EDFD2A071}" type="pres">
      <dgm:prSet presAssocID="{FE21F0E6-4827-4C4C-9503-6CC11F5AA4EE}" presName="hSp" presStyleCnt="0"/>
      <dgm:spPr/>
    </dgm:pt>
    <dgm:pt modelId="{A3E376BE-3186-4A96-83AE-366D2E4BC57C}" type="pres">
      <dgm:prSet presAssocID="{FE21F0E6-4827-4C4C-9503-6CC11F5AA4EE}" presName="vProcSp" presStyleCnt="0"/>
      <dgm:spPr/>
    </dgm:pt>
    <dgm:pt modelId="{62CBE2E3-17D1-4DC6-A04E-33CD6BC552F8}" type="pres">
      <dgm:prSet presAssocID="{FE21F0E6-4827-4C4C-9503-6CC11F5AA4EE}" presName="vSp1" presStyleCnt="0"/>
      <dgm:spPr/>
    </dgm:pt>
    <dgm:pt modelId="{F4BFB019-BA15-408A-9618-854CE5F1F377}" type="pres">
      <dgm:prSet presAssocID="{FE21F0E6-4827-4C4C-9503-6CC11F5AA4EE}" presName="simulatedConn" presStyleLbl="solidFgAcc1" presStyleIdx="1" presStyleCnt="2"/>
      <dgm:spPr/>
    </dgm:pt>
    <dgm:pt modelId="{5D7BBC83-403F-4B88-BC90-00A4B49AB92D}" type="pres">
      <dgm:prSet presAssocID="{FE21F0E6-4827-4C4C-9503-6CC11F5AA4EE}" presName="vSp2" presStyleCnt="0"/>
      <dgm:spPr/>
    </dgm:pt>
    <dgm:pt modelId="{34B5F184-1036-4447-9D89-F87395A32F6D}" type="pres">
      <dgm:prSet presAssocID="{FE21F0E6-4827-4C4C-9503-6CC11F5AA4EE}" presName="sibTrans" presStyleCnt="0"/>
      <dgm:spPr/>
    </dgm:pt>
    <dgm:pt modelId="{872CF6CE-15A5-4C1D-8A97-82762D45431D}" type="pres">
      <dgm:prSet presAssocID="{8C1EFB6D-3B84-48D4-8600-D84F009A46EF}" presName="compositeNode" presStyleCnt="0">
        <dgm:presLayoutVars>
          <dgm:bulletEnabled val="1"/>
        </dgm:presLayoutVars>
      </dgm:prSet>
      <dgm:spPr/>
    </dgm:pt>
    <dgm:pt modelId="{F3527745-DFE1-488A-94D9-4367D2DD00CF}" type="pres">
      <dgm:prSet presAssocID="{8C1EFB6D-3B84-48D4-8600-D84F009A46EF}" presName="bgRect" presStyleLbl="node1" presStyleIdx="2" presStyleCnt="3"/>
      <dgm:spPr/>
      <dgm:t>
        <a:bodyPr/>
        <a:lstStyle/>
        <a:p>
          <a:endParaRPr lang="bg-BG"/>
        </a:p>
      </dgm:t>
    </dgm:pt>
    <dgm:pt modelId="{28F06E6A-9C5E-4417-A410-9E2A3D16BD53}" type="pres">
      <dgm:prSet presAssocID="{8C1EFB6D-3B84-48D4-8600-D84F009A46EF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949615B-F31D-43BC-B9F9-555A6B64B4AD}" type="pres">
      <dgm:prSet presAssocID="{8C1EFB6D-3B84-48D4-8600-D84F009A46EF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1F427A-0BB6-49DB-91D9-C425B796BAC4}" srcId="{2901A4A4-B547-424C-BFD3-667487EBB2A3}" destId="{8C1EFB6D-3B84-48D4-8600-D84F009A46EF}" srcOrd="2" destOrd="0" parTransId="{4BE6251B-627B-417D-8967-B229F0277785}" sibTransId="{07018E69-EA37-41D0-A06C-ACC35C9A5446}"/>
    <dgm:cxn modelId="{CF19D423-A591-463B-A735-75D04EDFD8E1}" type="presOf" srcId="{C1453A9F-3B16-4717-BEB1-8BCDF244E777}" destId="{FC86DA0D-32D7-41DF-B449-1681EA6C3C76}" srcOrd="0" destOrd="0" presId="urn:microsoft.com/office/officeart/2005/8/layout/hProcess7"/>
    <dgm:cxn modelId="{24891ADF-51FA-48C7-94B3-492D2C78855E}" type="presOf" srcId="{8C1EFB6D-3B84-48D4-8600-D84F009A46EF}" destId="{28F06E6A-9C5E-4417-A410-9E2A3D16BD53}" srcOrd="1" destOrd="0" presId="urn:microsoft.com/office/officeart/2005/8/layout/hProcess7"/>
    <dgm:cxn modelId="{140B845F-6835-47BF-8800-7DFC5BDBBF97}" srcId="{2AC6D99C-621A-4806-800D-53E48CE654D4}" destId="{1A237AD0-27D5-4059-875D-01FDD85918DE}" srcOrd="3" destOrd="0" parTransId="{CCD05D78-8E28-45EA-B387-E38486F84E74}" sibTransId="{9D3B297E-F5F9-468B-9689-6DEE04C53DC2}"/>
    <dgm:cxn modelId="{FB32DE23-3D93-4173-888E-07805DF31E93}" type="presOf" srcId="{498E86AB-E726-4033-A968-5DC57C109AC9}" destId="{FA3F8C2C-89CB-4334-BBDA-963E63743B51}" srcOrd="0" destOrd="1" presId="urn:microsoft.com/office/officeart/2005/8/layout/hProcess7"/>
    <dgm:cxn modelId="{A9DF1B14-47C5-4CF1-97BA-364A2367F733}" type="presOf" srcId="{54022A90-C25E-4F11-A358-D8F005711CD7}" destId="{B949615B-F31D-43BC-B9F9-555A6B64B4AD}" srcOrd="0" destOrd="0" presId="urn:microsoft.com/office/officeart/2005/8/layout/hProcess7"/>
    <dgm:cxn modelId="{34817A16-C006-4923-95E8-71F81BBAEF26}" srcId="{8C1EFB6D-3B84-48D4-8600-D84F009A46EF}" destId="{54022A90-C25E-4F11-A358-D8F005711CD7}" srcOrd="0" destOrd="0" parTransId="{00E5F437-1204-4888-BDA2-10C94AB5BB02}" sibTransId="{C2BA3CD7-53A0-4CCF-A2A0-89ED59EFBB73}"/>
    <dgm:cxn modelId="{936BD717-22D2-4ABC-9A3F-1FA5E6A2E732}" srcId="{2AC6D99C-621A-4806-800D-53E48CE654D4}" destId="{86F68A33-B0AB-4642-AF40-E2FEBDA6DC99}" srcOrd="2" destOrd="0" parTransId="{BBEDF04F-5140-4F67-9790-4B85A8BBCFD4}" sibTransId="{4362A30B-A32A-416F-808A-A939D4D4DC76}"/>
    <dgm:cxn modelId="{09FB48BC-827B-473D-89D4-4FCBB7D9837A}" type="presOf" srcId="{86F68A33-B0AB-4642-AF40-E2FEBDA6DC99}" destId="{FA3F8C2C-89CB-4334-BBDA-963E63743B51}" srcOrd="0" destOrd="2" presId="urn:microsoft.com/office/officeart/2005/8/layout/hProcess7"/>
    <dgm:cxn modelId="{0C2CB27E-27FC-4988-8482-AAA0A93BCFA6}" type="presOf" srcId="{1A237AD0-27D5-4059-875D-01FDD85918DE}" destId="{FA3F8C2C-89CB-4334-BBDA-963E63743B51}" srcOrd="0" destOrd="3" presId="urn:microsoft.com/office/officeart/2005/8/layout/hProcess7"/>
    <dgm:cxn modelId="{14BA7AE2-B407-422C-A652-EFD6F6886FFD}" type="presOf" srcId="{4197D3DC-C2EC-4749-B3B1-42BF68A833C4}" destId="{FA3F8C2C-89CB-4334-BBDA-963E63743B51}" srcOrd="0" destOrd="4" presId="urn:microsoft.com/office/officeart/2005/8/layout/hProcess7"/>
    <dgm:cxn modelId="{D2C52E29-94C1-40B7-BFD8-5F23C68854F5}" type="presOf" srcId="{2AC6D99C-621A-4806-800D-53E48CE654D4}" destId="{24E5532D-2439-4F14-9497-62E095DFAA1A}" srcOrd="1" destOrd="0" presId="urn:microsoft.com/office/officeart/2005/8/layout/hProcess7"/>
    <dgm:cxn modelId="{E222347E-CFD4-4461-882A-139D953F4FD9}" srcId="{2AC6D99C-621A-4806-800D-53E48CE654D4}" destId="{498E86AB-E726-4033-A968-5DC57C109AC9}" srcOrd="1" destOrd="0" parTransId="{CFDAE7BD-2E9D-4B5E-8E07-6845475CCFDD}" sibTransId="{E722AC77-956D-4959-96E6-12D2C747EC27}"/>
    <dgm:cxn modelId="{01345662-70FF-41F3-8C80-D48DAB0D57C5}" type="presOf" srcId="{2AC6D99C-621A-4806-800D-53E48CE654D4}" destId="{04339AE4-9AEE-4CDC-8ED2-8A1531482B93}" srcOrd="0" destOrd="0" presId="urn:microsoft.com/office/officeart/2005/8/layout/hProcess7"/>
    <dgm:cxn modelId="{2660CF03-C2F2-4AAC-AB6E-707FCF4B7ABB}" srcId="{2AC6D99C-621A-4806-800D-53E48CE654D4}" destId="{CD69C689-4FD8-4FB8-9B36-67994D8D4A0D}" srcOrd="5" destOrd="0" parTransId="{1A72FF59-0C79-49EC-93F6-048BF875C738}" sibTransId="{DA772A06-A7AB-4DBE-9C8C-D33B9773B1D6}"/>
    <dgm:cxn modelId="{86ECD66D-7999-4BBA-B3D9-BEAB1E932ED5}" srcId="{C1453A9F-3B16-4717-BEB1-8BCDF244E777}" destId="{58713F96-F06D-468C-9B9A-71303A2D6992}" srcOrd="0" destOrd="0" parTransId="{DF03AFC8-BB50-4DCA-BA4D-145863A09E3B}" sibTransId="{DA94BC7F-828C-41C8-8260-5141509E31D7}"/>
    <dgm:cxn modelId="{5B69D657-3CBA-4578-A009-BD4D9DAFE836}" type="presOf" srcId="{CD69C689-4FD8-4FB8-9B36-67994D8D4A0D}" destId="{FA3F8C2C-89CB-4334-BBDA-963E63743B51}" srcOrd="0" destOrd="5" presId="urn:microsoft.com/office/officeart/2005/8/layout/hProcess7"/>
    <dgm:cxn modelId="{0E9D738B-80FF-4907-8BC6-1D326E93F720}" srcId="{2901A4A4-B547-424C-BFD3-667487EBB2A3}" destId="{C1453A9F-3B16-4717-BEB1-8BCDF244E777}" srcOrd="0" destOrd="0" parTransId="{BABF72EB-CBEB-43C9-9926-803FE3F49F71}" sibTransId="{04221430-CB16-4A62-93DE-4056DC79FBAD}"/>
    <dgm:cxn modelId="{E18E88B3-741D-4686-8832-AFBC13CC2066}" type="presOf" srcId="{C1453A9F-3B16-4717-BEB1-8BCDF244E777}" destId="{F843B568-8A0D-430C-A949-079BFCB663EB}" srcOrd="1" destOrd="0" presId="urn:microsoft.com/office/officeart/2005/8/layout/hProcess7"/>
    <dgm:cxn modelId="{41FD39F1-B944-4F1F-A156-5877D00ABD13}" type="presOf" srcId="{3544EE5C-A97E-48AC-9BF3-0395F6BA80C6}" destId="{FA3F8C2C-89CB-4334-BBDA-963E63743B51}" srcOrd="0" destOrd="0" presId="urn:microsoft.com/office/officeart/2005/8/layout/hProcess7"/>
    <dgm:cxn modelId="{2E77C72A-3258-44C6-BF8C-92F3B804EC09}" type="presOf" srcId="{58713F96-F06D-468C-9B9A-71303A2D6992}" destId="{E6D5CCEE-C675-4F40-97D7-73C4FC027758}" srcOrd="0" destOrd="0" presId="urn:microsoft.com/office/officeart/2005/8/layout/hProcess7"/>
    <dgm:cxn modelId="{BE8DE041-DE7B-4CE2-B1C1-E96B6AB1F8B0}" type="presOf" srcId="{2901A4A4-B547-424C-BFD3-667487EBB2A3}" destId="{E3A01E3A-7588-4E5B-BCD8-D7A02BD39401}" srcOrd="0" destOrd="0" presId="urn:microsoft.com/office/officeart/2005/8/layout/hProcess7"/>
    <dgm:cxn modelId="{1BF14198-709B-435E-A5F0-35B406BDD383}" srcId="{2AC6D99C-621A-4806-800D-53E48CE654D4}" destId="{4197D3DC-C2EC-4749-B3B1-42BF68A833C4}" srcOrd="4" destOrd="0" parTransId="{49ADD700-E531-4F4F-B109-7F870912DC44}" sibTransId="{D5164F04-FEBD-4C7E-9B36-C7D83D8DEE80}"/>
    <dgm:cxn modelId="{735E1F9A-AEDA-4998-B4F2-E2AD15625BB0}" srcId="{2AC6D99C-621A-4806-800D-53E48CE654D4}" destId="{3544EE5C-A97E-48AC-9BF3-0395F6BA80C6}" srcOrd="0" destOrd="0" parTransId="{A4E88632-6F89-415B-A9E2-2629F2778BB9}" sibTransId="{D92155F0-5E73-4D8E-93FA-D4DF6FAC175C}"/>
    <dgm:cxn modelId="{ED7111E8-6A33-49D4-8BCF-D77037F42590}" srcId="{2901A4A4-B547-424C-BFD3-667487EBB2A3}" destId="{2AC6D99C-621A-4806-800D-53E48CE654D4}" srcOrd="1" destOrd="0" parTransId="{C358AC71-BCFE-4256-B15F-C569DB501C5E}" sibTransId="{FE21F0E6-4827-4C4C-9503-6CC11F5AA4EE}"/>
    <dgm:cxn modelId="{7FF7AE62-1D0E-47C7-AA08-DE8DA6393F74}" type="presOf" srcId="{8C1EFB6D-3B84-48D4-8600-D84F009A46EF}" destId="{F3527745-DFE1-488A-94D9-4367D2DD00CF}" srcOrd="0" destOrd="0" presId="urn:microsoft.com/office/officeart/2005/8/layout/hProcess7"/>
    <dgm:cxn modelId="{FE27FB8A-68F3-483B-9BC4-0C5A42CDD3D4}" type="presParOf" srcId="{E3A01E3A-7588-4E5B-BCD8-D7A02BD39401}" destId="{80D1E3E8-3587-472A-8540-0AF78FAEE202}" srcOrd="0" destOrd="0" presId="urn:microsoft.com/office/officeart/2005/8/layout/hProcess7"/>
    <dgm:cxn modelId="{CA733C52-B19A-4C43-BE8E-681B3554436B}" type="presParOf" srcId="{80D1E3E8-3587-472A-8540-0AF78FAEE202}" destId="{FC86DA0D-32D7-41DF-B449-1681EA6C3C76}" srcOrd="0" destOrd="0" presId="urn:microsoft.com/office/officeart/2005/8/layout/hProcess7"/>
    <dgm:cxn modelId="{7BD7C91E-4BF1-4C92-BF9B-88773A913D56}" type="presParOf" srcId="{80D1E3E8-3587-472A-8540-0AF78FAEE202}" destId="{F843B568-8A0D-430C-A949-079BFCB663EB}" srcOrd="1" destOrd="0" presId="urn:microsoft.com/office/officeart/2005/8/layout/hProcess7"/>
    <dgm:cxn modelId="{784B153E-CC10-4557-9367-16594647733D}" type="presParOf" srcId="{80D1E3E8-3587-472A-8540-0AF78FAEE202}" destId="{E6D5CCEE-C675-4F40-97D7-73C4FC027758}" srcOrd="2" destOrd="0" presId="urn:microsoft.com/office/officeart/2005/8/layout/hProcess7"/>
    <dgm:cxn modelId="{E4ED2522-0F79-43A9-8AAD-11B00CCB7EB5}" type="presParOf" srcId="{E3A01E3A-7588-4E5B-BCD8-D7A02BD39401}" destId="{8D65801E-0E21-4F6F-B5CD-ADB7C1ED3CE3}" srcOrd="1" destOrd="0" presId="urn:microsoft.com/office/officeart/2005/8/layout/hProcess7"/>
    <dgm:cxn modelId="{30B23A4B-11A1-41EE-8D82-77265CB2A9AA}" type="presParOf" srcId="{E3A01E3A-7588-4E5B-BCD8-D7A02BD39401}" destId="{AB84382E-7E9F-4C13-B276-2C382A378857}" srcOrd="2" destOrd="0" presId="urn:microsoft.com/office/officeart/2005/8/layout/hProcess7"/>
    <dgm:cxn modelId="{4131E4EB-27EF-4A79-94F6-245B2E1032A2}" type="presParOf" srcId="{AB84382E-7E9F-4C13-B276-2C382A378857}" destId="{F979EBF1-F147-410B-AEDB-09C08B23C164}" srcOrd="0" destOrd="0" presId="urn:microsoft.com/office/officeart/2005/8/layout/hProcess7"/>
    <dgm:cxn modelId="{0C5BBF07-CFF6-4B25-8349-C6EAB1B3F056}" type="presParOf" srcId="{AB84382E-7E9F-4C13-B276-2C382A378857}" destId="{E5D0381B-6AEE-47FA-BB6B-BFF7E35362F4}" srcOrd="1" destOrd="0" presId="urn:microsoft.com/office/officeart/2005/8/layout/hProcess7"/>
    <dgm:cxn modelId="{5C9F0463-F226-4A63-9E2E-5DF899F471DC}" type="presParOf" srcId="{AB84382E-7E9F-4C13-B276-2C382A378857}" destId="{54992B94-1B5B-47AB-B419-F18226BB0E85}" srcOrd="2" destOrd="0" presId="urn:microsoft.com/office/officeart/2005/8/layout/hProcess7"/>
    <dgm:cxn modelId="{3773F467-818D-4B4A-A96C-FAA9AD7BBB8F}" type="presParOf" srcId="{E3A01E3A-7588-4E5B-BCD8-D7A02BD39401}" destId="{61319E5E-5A1A-4A88-831A-9D80A9873C8D}" srcOrd="3" destOrd="0" presId="urn:microsoft.com/office/officeart/2005/8/layout/hProcess7"/>
    <dgm:cxn modelId="{033425CF-C7E2-4365-A2AC-2AC176A78F48}" type="presParOf" srcId="{E3A01E3A-7588-4E5B-BCD8-D7A02BD39401}" destId="{D254C521-692C-4E7E-A2AC-264D66A74E61}" srcOrd="4" destOrd="0" presId="urn:microsoft.com/office/officeart/2005/8/layout/hProcess7"/>
    <dgm:cxn modelId="{A821C03A-C1B4-4981-B040-AF753150782E}" type="presParOf" srcId="{D254C521-692C-4E7E-A2AC-264D66A74E61}" destId="{04339AE4-9AEE-4CDC-8ED2-8A1531482B93}" srcOrd="0" destOrd="0" presId="urn:microsoft.com/office/officeart/2005/8/layout/hProcess7"/>
    <dgm:cxn modelId="{0DAF7FB7-32AC-4764-85A6-39E877FDF416}" type="presParOf" srcId="{D254C521-692C-4E7E-A2AC-264D66A74E61}" destId="{24E5532D-2439-4F14-9497-62E095DFAA1A}" srcOrd="1" destOrd="0" presId="urn:microsoft.com/office/officeart/2005/8/layout/hProcess7"/>
    <dgm:cxn modelId="{CC6E8487-06DD-4C60-AF36-ABF2D9124E09}" type="presParOf" srcId="{D254C521-692C-4E7E-A2AC-264D66A74E61}" destId="{FA3F8C2C-89CB-4334-BBDA-963E63743B51}" srcOrd="2" destOrd="0" presId="urn:microsoft.com/office/officeart/2005/8/layout/hProcess7"/>
    <dgm:cxn modelId="{661AC487-41AD-48DC-90F9-FF77D31E6481}" type="presParOf" srcId="{E3A01E3A-7588-4E5B-BCD8-D7A02BD39401}" destId="{B78C77DD-3872-46D9-ADEF-016EDFD2A071}" srcOrd="5" destOrd="0" presId="urn:microsoft.com/office/officeart/2005/8/layout/hProcess7"/>
    <dgm:cxn modelId="{D71707E4-F898-4836-973D-2206753C0FAD}" type="presParOf" srcId="{E3A01E3A-7588-4E5B-BCD8-D7A02BD39401}" destId="{A3E376BE-3186-4A96-83AE-366D2E4BC57C}" srcOrd="6" destOrd="0" presId="urn:microsoft.com/office/officeart/2005/8/layout/hProcess7"/>
    <dgm:cxn modelId="{74068FA4-434E-41CB-8018-98D74747943C}" type="presParOf" srcId="{A3E376BE-3186-4A96-83AE-366D2E4BC57C}" destId="{62CBE2E3-17D1-4DC6-A04E-33CD6BC552F8}" srcOrd="0" destOrd="0" presId="urn:microsoft.com/office/officeart/2005/8/layout/hProcess7"/>
    <dgm:cxn modelId="{67E61EE4-2B9F-433F-B0C0-74E333E4C706}" type="presParOf" srcId="{A3E376BE-3186-4A96-83AE-366D2E4BC57C}" destId="{F4BFB019-BA15-408A-9618-854CE5F1F377}" srcOrd="1" destOrd="0" presId="urn:microsoft.com/office/officeart/2005/8/layout/hProcess7"/>
    <dgm:cxn modelId="{74A467CC-834F-4D89-8226-C4994D0B024F}" type="presParOf" srcId="{A3E376BE-3186-4A96-83AE-366D2E4BC57C}" destId="{5D7BBC83-403F-4B88-BC90-00A4B49AB92D}" srcOrd="2" destOrd="0" presId="urn:microsoft.com/office/officeart/2005/8/layout/hProcess7"/>
    <dgm:cxn modelId="{FDB378BD-640D-46E5-9158-20A41B176A19}" type="presParOf" srcId="{E3A01E3A-7588-4E5B-BCD8-D7A02BD39401}" destId="{34B5F184-1036-4447-9D89-F87395A32F6D}" srcOrd="7" destOrd="0" presId="urn:microsoft.com/office/officeart/2005/8/layout/hProcess7"/>
    <dgm:cxn modelId="{87A85628-83C3-450C-8890-8AC1AE6A74E2}" type="presParOf" srcId="{E3A01E3A-7588-4E5B-BCD8-D7A02BD39401}" destId="{872CF6CE-15A5-4C1D-8A97-82762D45431D}" srcOrd="8" destOrd="0" presId="urn:microsoft.com/office/officeart/2005/8/layout/hProcess7"/>
    <dgm:cxn modelId="{18A41224-555B-4646-96FA-C06EC7B62F1A}" type="presParOf" srcId="{872CF6CE-15A5-4C1D-8A97-82762D45431D}" destId="{F3527745-DFE1-488A-94D9-4367D2DD00CF}" srcOrd="0" destOrd="0" presId="urn:microsoft.com/office/officeart/2005/8/layout/hProcess7"/>
    <dgm:cxn modelId="{06A3FB23-E14E-4F17-B868-07B968596F6D}" type="presParOf" srcId="{872CF6CE-15A5-4C1D-8A97-82762D45431D}" destId="{28F06E6A-9C5E-4417-A410-9E2A3D16BD53}" srcOrd="1" destOrd="0" presId="urn:microsoft.com/office/officeart/2005/8/layout/hProcess7"/>
    <dgm:cxn modelId="{F75A29CC-481B-4477-B473-50FD83F7D358}" type="presParOf" srcId="{872CF6CE-15A5-4C1D-8A97-82762D45431D}" destId="{B949615B-F31D-43BC-B9F9-555A6B64B4AD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901A4A4-B547-424C-BFD3-667487EBB2A3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713F96-F06D-468C-9B9A-71303A2D6992}">
      <dgm:prSet phldrT="[Text]" custT="1"/>
      <dgm:spPr/>
      <dgm:t>
        <a:bodyPr/>
        <a:lstStyle/>
        <a:p>
          <a:r>
            <a:rPr lang="bg-BG" sz="1600" b="1" dirty="0" smtClean="0">
              <a:solidFill>
                <a:schemeClr val="accent1">
                  <a:lumMod val="50000"/>
                </a:schemeClr>
              </a:solidFill>
            </a:rPr>
            <a:t>- нормативни промени</a:t>
          </a:r>
          <a:endParaRPr lang="en-US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DF03AFC8-BB50-4DCA-BA4D-145863A09E3B}" type="parTrans" cxnId="{86ECD66D-7999-4BBA-B3D9-BEAB1E932ED5}">
      <dgm:prSet/>
      <dgm:spPr/>
      <dgm:t>
        <a:bodyPr/>
        <a:lstStyle/>
        <a:p>
          <a:endParaRPr lang="en-US"/>
        </a:p>
      </dgm:t>
    </dgm:pt>
    <dgm:pt modelId="{DA94BC7F-828C-41C8-8260-5141509E31D7}" type="sibTrans" cxnId="{86ECD66D-7999-4BBA-B3D9-BEAB1E932ED5}">
      <dgm:prSet/>
      <dgm:spPr/>
      <dgm:t>
        <a:bodyPr/>
        <a:lstStyle/>
        <a:p>
          <a:endParaRPr lang="en-US"/>
        </a:p>
      </dgm:t>
    </dgm:pt>
    <dgm:pt modelId="{2AC6D99C-621A-4806-800D-53E48CE654D4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bg-BG" dirty="0" smtClean="0">
              <a:solidFill>
                <a:schemeClr val="accent2">
                  <a:lumMod val="75000"/>
                </a:schemeClr>
              </a:solidFill>
            </a:rPr>
            <a:t>Резултатите 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C358AC71-BCFE-4256-B15F-C569DB501C5E}" type="parTrans" cxnId="{ED7111E8-6A33-49D4-8BCF-D77037F42590}">
      <dgm:prSet/>
      <dgm:spPr/>
      <dgm:t>
        <a:bodyPr/>
        <a:lstStyle/>
        <a:p>
          <a:endParaRPr lang="en-US"/>
        </a:p>
      </dgm:t>
    </dgm:pt>
    <dgm:pt modelId="{FE21F0E6-4827-4C4C-9503-6CC11F5AA4EE}" type="sibTrans" cxnId="{ED7111E8-6A33-49D4-8BCF-D77037F42590}">
      <dgm:prSet/>
      <dgm:spPr/>
      <dgm:t>
        <a:bodyPr/>
        <a:lstStyle/>
        <a:p>
          <a:endParaRPr lang="en-US"/>
        </a:p>
      </dgm:t>
    </dgm:pt>
    <dgm:pt modelId="{3544EE5C-A97E-48AC-9BF3-0395F6BA80C6}">
      <dgm:prSet phldrT="[Text]" custT="1"/>
      <dgm:spPr/>
      <dgm:t>
        <a:bodyPr/>
        <a:lstStyle/>
        <a:p>
          <a:r>
            <a:rPr lang="bg-BG" sz="1600" dirty="0" smtClean="0">
              <a:solidFill>
                <a:schemeClr val="accent1">
                  <a:lumMod val="50000"/>
                </a:schemeClr>
              </a:solidFill>
            </a:rPr>
            <a:t>- </a:t>
          </a:r>
          <a:r>
            <a:rPr lang="ru-RU" sz="1500" b="1" dirty="0" smtClean="0">
              <a:solidFill>
                <a:schemeClr val="accent1">
                  <a:lumMod val="50000"/>
                </a:schemeClr>
              </a:solidFill>
            </a:rPr>
            <a:t>проект за </a:t>
          </a:r>
          <a:r>
            <a:rPr lang="ru-RU" sz="1500" b="1" dirty="0" err="1" smtClean="0">
              <a:solidFill>
                <a:schemeClr val="accent1">
                  <a:lumMod val="50000"/>
                </a:schemeClr>
              </a:solidFill>
            </a:rPr>
            <a:t>законодателни</a:t>
          </a:r>
          <a:r>
            <a:rPr lang="ru-RU" sz="1500" b="1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500" b="1" dirty="0" err="1" smtClean="0">
              <a:solidFill>
                <a:schemeClr val="accent1">
                  <a:lumMod val="50000"/>
                </a:schemeClr>
              </a:solidFill>
            </a:rPr>
            <a:t>промени</a:t>
          </a:r>
          <a:r>
            <a:rPr lang="ru-RU" sz="1500" b="1" dirty="0" smtClean="0">
              <a:solidFill>
                <a:schemeClr val="accent1">
                  <a:lumMod val="50000"/>
                </a:schemeClr>
              </a:solidFill>
            </a:rPr>
            <a:t> за </a:t>
          </a:r>
          <a:r>
            <a:rPr lang="ru-RU" sz="1500" b="1" dirty="0" err="1" smtClean="0">
              <a:solidFill>
                <a:schemeClr val="accent1">
                  <a:lumMod val="50000"/>
                </a:schemeClr>
              </a:solidFill>
            </a:rPr>
            <a:t>по-добър</a:t>
          </a:r>
          <a:r>
            <a:rPr lang="ru-RU" sz="1500" b="1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500" b="1" dirty="0" err="1" smtClean="0">
              <a:solidFill>
                <a:schemeClr val="accent1">
                  <a:lumMod val="50000"/>
                </a:schemeClr>
              </a:solidFill>
            </a:rPr>
            <a:t>контрол</a:t>
          </a:r>
          <a:r>
            <a:rPr lang="ru-RU" sz="1500" b="1" dirty="0" smtClean="0">
              <a:solidFill>
                <a:schemeClr val="accent1">
                  <a:lumMod val="50000"/>
                </a:schemeClr>
              </a:solidFill>
            </a:rPr>
            <a:t> при </a:t>
          </a:r>
          <a:r>
            <a:rPr lang="ru-RU" sz="1500" b="1" dirty="0" err="1" smtClean="0">
              <a:solidFill>
                <a:schemeClr val="accent1">
                  <a:lumMod val="50000"/>
                </a:schemeClr>
              </a:solidFill>
            </a:rPr>
            <a:t>производството</a:t>
          </a:r>
          <a:r>
            <a:rPr lang="ru-RU" sz="1500" b="1" dirty="0" smtClean="0">
              <a:solidFill>
                <a:schemeClr val="accent1">
                  <a:lumMod val="50000"/>
                </a:schemeClr>
              </a:solidFill>
            </a:rPr>
            <a:t> и в </a:t>
          </a:r>
          <a:r>
            <a:rPr lang="ru-RU" sz="1500" b="1" dirty="0" err="1" smtClean="0">
              <a:solidFill>
                <a:schemeClr val="accent1">
                  <a:lumMod val="50000"/>
                </a:schemeClr>
              </a:solidFill>
            </a:rPr>
            <a:t>търговската</a:t>
          </a:r>
          <a:r>
            <a:rPr lang="ru-RU" sz="1500" b="1" dirty="0" smtClean="0">
              <a:solidFill>
                <a:schemeClr val="accent1">
                  <a:lumMod val="50000"/>
                </a:schemeClr>
              </a:solidFill>
            </a:rPr>
            <a:t> мрежа</a:t>
          </a:r>
        </a:p>
      </dgm:t>
    </dgm:pt>
    <dgm:pt modelId="{A4E88632-6F89-415B-A9E2-2629F2778BB9}" type="parTrans" cxnId="{735E1F9A-AEDA-4998-B4F2-E2AD15625BB0}">
      <dgm:prSet/>
      <dgm:spPr/>
      <dgm:t>
        <a:bodyPr/>
        <a:lstStyle/>
        <a:p>
          <a:endParaRPr lang="en-US"/>
        </a:p>
      </dgm:t>
    </dgm:pt>
    <dgm:pt modelId="{D92155F0-5E73-4D8E-93FA-D4DF6FAC175C}" type="sibTrans" cxnId="{735E1F9A-AEDA-4998-B4F2-E2AD15625BB0}">
      <dgm:prSet/>
      <dgm:spPr/>
      <dgm:t>
        <a:bodyPr/>
        <a:lstStyle/>
        <a:p>
          <a:endParaRPr lang="en-US"/>
        </a:p>
      </dgm:t>
    </dgm:pt>
    <dgm:pt modelId="{8C1EFB6D-3B84-48D4-8600-D84F009A46EF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bg-BG" dirty="0" smtClean="0">
              <a:solidFill>
                <a:schemeClr val="accent3">
                  <a:lumMod val="50000"/>
                </a:schemeClr>
              </a:solidFill>
            </a:rPr>
            <a:t>Въздействието</a:t>
          </a:r>
          <a:endParaRPr lang="en-US" dirty="0">
            <a:solidFill>
              <a:schemeClr val="accent3">
                <a:lumMod val="50000"/>
              </a:schemeClr>
            </a:solidFill>
          </a:endParaRPr>
        </a:p>
      </dgm:t>
    </dgm:pt>
    <dgm:pt modelId="{4BE6251B-627B-417D-8967-B229F0277785}" type="parTrans" cxnId="{3C1F427A-0BB6-49DB-91D9-C425B796BAC4}">
      <dgm:prSet/>
      <dgm:spPr/>
      <dgm:t>
        <a:bodyPr/>
        <a:lstStyle/>
        <a:p>
          <a:endParaRPr lang="en-US"/>
        </a:p>
      </dgm:t>
    </dgm:pt>
    <dgm:pt modelId="{07018E69-EA37-41D0-A06C-ACC35C9A5446}" type="sibTrans" cxnId="{3C1F427A-0BB6-49DB-91D9-C425B796BAC4}">
      <dgm:prSet/>
      <dgm:spPr/>
      <dgm:t>
        <a:bodyPr/>
        <a:lstStyle/>
        <a:p>
          <a:endParaRPr lang="en-US"/>
        </a:p>
      </dgm:t>
    </dgm:pt>
    <dgm:pt modelId="{54022A90-C25E-4F11-A358-D8F005711CD7}">
      <dgm:prSet phldrT="[Text]" custT="1"/>
      <dgm:spPr/>
      <dgm:t>
        <a:bodyPr/>
        <a:lstStyle/>
        <a:p>
          <a:pPr algn="l"/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- 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сигурни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 и 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качествени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биопродукти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 за 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потребителите</a:t>
          </a:r>
          <a:endParaRPr lang="en-US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00E5F437-1204-4888-BDA2-10C94AB5BB02}" type="parTrans" cxnId="{34817A16-C006-4923-95E8-71F81BBAEF26}">
      <dgm:prSet/>
      <dgm:spPr/>
      <dgm:t>
        <a:bodyPr/>
        <a:lstStyle/>
        <a:p>
          <a:endParaRPr lang="en-US"/>
        </a:p>
      </dgm:t>
    </dgm:pt>
    <dgm:pt modelId="{C2BA3CD7-53A0-4CCF-A2A0-89ED59EFBB73}" type="sibTrans" cxnId="{34817A16-C006-4923-95E8-71F81BBAEF26}">
      <dgm:prSet/>
      <dgm:spPr/>
      <dgm:t>
        <a:bodyPr/>
        <a:lstStyle/>
        <a:p>
          <a:endParaRPr lang="en-US"/>
        </a:p>
      </dgm:t>
    </dgm:pt>
    <dgm:pt modelId="{C1453A9F-3B16-4717-BEB1-8BCDF244E777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bg-BG" dirty="0" smtClean="0">
              <a:solidFill>
                <a:schemeClr val="accent6">
                  <a:lumMod val="75000"/>
                </a:schemeClr>
              </a:solidFill>
            </a:rPr>
            <a:t>Препоръките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04221430-CB16-4A62-93DE-4056DC79FBAD}" type="sibTrans" cxnId="{0E9D738B-80FF-4907-8BC6-1D326E93F720}">
      <dgm:prSet/>
      <dgm:spPr/>
      <dgm:t>
        <a:bodyPr/>
        <a:lstStyle/>
        <a:p>
          <a:endParaRPr lang="en-US"/>
        </a:p>
      </dgm:t>
    </dgm:pt>
    <dgm:pt modelId="{BABF72EB-CBEB-43C9-9926-803FE3F49F71}" type="parTrans" cxnId="{0E9D738B-80FF-4907-8BC6-1D326E93F720}">
      <dgm:prSet/>
      <dgm:spPr/>
      <dgm:t>
        <a:bodyPr/>
        <a:lstStyle/>
        <a:p>
          <a:endParaRPr lang="en-US"/>
        </a:p>
      </dgm:t>
    </dgm:pt>
    <dgm:pt modelId="{37408879-1922-40E6-853E-3D6B9687B1BE}">
      <dgm:prSet custT="1"/>
      <dgm:spPr/>
      <dgm:t>
        <a:bodyPr/>
        <a:lstStyle/>
        <a:p>
          <a:r>
            <a:rPr lang="bg-BG" sz="1600" b="1" dirty="0" smtClean="0">
              <a:solidFill>
                <a:schemeClr val="accent1">
                  <a:lumMod val="50000"/>
                </a:schemeClr>
              </a:solidFill>
            </a:rPr>
            <a:t>- процедурни промени</a:t>
          </a:r>
          <a:endParaRPr lang="en-US" sz="1600" b="1" dirty="0" smtClean="0">
            <a:solidFill>
              <a:schemeClr val="accent1">
                <a:lumMod val="50000"/>
              </a:schemeClr>
            </a:solidFill>
          </a:endParaRPr>
        </a:p>
      </dgm:t>
    </dgm:pt>
    <dgm:pt modelId="{66095397-3018-4E86-9DEB-1616FCBF71BA}" type="parTrans" cxnId="{0BF1A3FF-37DA-4C1F-9C42-F2BB75E70732}">
      <dgm:prSet/>
      <dgm:spPr/>
      <dgm:t>
        <a:bodyPr/>
        <a:lstStyle/>
        <a:p>
          <a:endParaRPr lang="en-US"/>
        </a:p>
      </dgm:t>
    </dgm:pt>
    <dgm:pt modelId="{1B5975AD-9015-4BC9-BEFB-DE20088A756F}" type="sibTrans" cxnId="{0BF1A3FF-37DA-4C1F-9C42-F2BB75E70732}">
      <dgm:prSet/>
      <dgm:spPr/>
      <dgm:t>
        <a:bodyPr/>
        <a:lstStyle/>
        <a:p>
          <a:endParaRPr lang="en-US"/>
        </a:p>
      </dgm:t>
    </dgm:pt>
    <dgm:pt modelId="{E2AFDE7B-2925-4FEC-A28B-B144CFCFA768}">
      <dgm:prSet custT="1"/>
      <dgm:spPr/>
      <dgm:t>
        <a:bodyPr/>
        <a:lstStyle/>
        <a:p>
          <a:r>
            <a:rPr lang="bg-BG" sz="1600" b="1" dirty="0" smtClean="0">
              <a:solidFill>
                <a:schemeClr val="accent1">
                  <a:lumMod val="50000"/>
                </a:schemeClr>
              </a:solidFill>
            </a:rPr>
            <a:t>- промени в информационната система</a:t>
          </a:r>
          <a:endParaRPr lang="en-US" sz="1600" b="1" dirty="0" smtClean="0">
            <a:solidFill>
              <a:schemeClr val="accent1">
                <a:lumMod val="50000"/>
              </a:schemeClr>
            </a:solidFill>
          </a:endParaRPr>
        </a:p>
      </dgm:t>
    </dgm:pt>
    <dgm:pt modelId="{54781F05-2075-4031-94D5-654024E88FA7}" type="parTrans" cxnId="{CAC0949F-DDC8-48A6-806E-BF7AE05C3C6E}">
      <dgm:prSet/>
      <dgm:spPr/>
      <dgm:t>
        <a:bodyPr/>
        <a:lstStyle/>
        <a:p>
          <a:endParaRPr lang="en-US"/>
        </a:p>
      </dgm:t>
    </dgm:pt>
    <dgm:pt modelId="{7D34C3FE-F291-4099-BB87-928FAE22B3E6}" type="sibTrans" cxnId="{CAC0949F-DDC8-48A6-806E-BF7AE05C3C6E}">
      <dgm:prSet/>
      <dgm:spPr/>
      <dgm:t>
        <a:bodyPr/>
        <a:lstStyle/>
        <a:p>
          <a:endParaRPr lang="en-US"/>
        </a:p>
      </dgm:t>
    </dgm:pt>
    <dgm:pt modelId="{3547EC11-BECA-4B14-AA0E-D4C2A0770F44}">
      <dgm:prSet custT="1"/>
      <dgm:spPr/>
      <dgm:t>
        <a:bodyPr/>
        <a:lstStyle/>
        <a:p>
          <a:endParaRPr lang="en-US" sz="1600" b="1" dirty="0" smtClean="0">
            <a:solidFill>
              <a:schemeClr val="accent1">
                <a:lumMod val="50000"/>
              </a:schemeClr>
            </a:solidFill>
          </a:endParaRPr>
        </a:p>
      </dgm:t>
    </dgm:pt>
    <dgm:pt modelId="{12EA95E9-FBC3-4DCB-8D3C-C13A4D6D58C3}" type="parTrans" cxnId="{CBDA7A03-538F-44FF-AF20-D6B5682674DD}">
      <dgm:prSet/>
      <dgm:spPr/>
      <dgm:t>
        <a:bodyPr/>
        <a:lstStyle/>
        <a:p>
          <a:endParaRPr lang="en-US"/>
        </a:p>
      </dgm:t>
    </dgm:pt>
    <dgm:pt modelId="{47606187-9DE4-4517-8600-4F1F9B8BF5F8}" type="sibTrans" cxnId="{CBDA7A03-538F-44FF-AF20-D6B5682674DD}">
      <dgm:prSet/>
      <dgm:spPr/>
      <dgm:t>
        <a:bodyPr/>
        <a:lstStyle/>
        <a:p>
          <a:endParaRPr lang="en-US"/>
        </a:p>
      </dgm:t>
    </dgm:pt>
    <dgm:pt modelId="{CA1B996F-EAAA-4ED8-9F8E-DB5DB08DE357}">
      <dgm:prSet custT="1"/>
      <dgm:spPr/>
      <dgm:t>
        <a:bodyPr/>
        <a:lstStyle/>
        <a:p>
          <a:r>
            <a:rPr lang="ru-RU" sz="1500" b="1" dirty="0" smtClean="0">
              <a:solidFill>
                <a:schemeClr val="accent1">
                  <a:lumMod val="50000"/>
                </a:schemeClr>
              </a:solidFill>
            </a:rPr>
            <a:t>- </a:t>
          </a:r>
          <a:r>
            <a:rPr lang="ru-RU" sz="1500" b="1" dirty="0" err="1" smtClean="0">
              <a:solidFill>
                <a:schemeClr val="accent1">
                  <a:lumMod val="50000"/>
                </a:schemeClr>
              </a:solidFill>
            </a:rPr>
            <a:t>наредба</a:t>
          </a:r>
          <a:r>
            <a:rPr lang="ru-RU" sz="1500" b="1" dirty="0" smtClean="0">
              <a:solidFill>
                <a:schemeClr val="accent1">
                  <a:lumMod val="50000"/>
                </a:schemeClr>
              </a:solidFill>
            </a:rPr>
            <a:t> за правилата за биоземеделие и надзора върху контролиращите фирми </a:t>
          </a:r>
          <a:endParaRPr lang="en-US" sz="1500" b="1" dirty="0" smtClean="0">
            <a:solidFill>
              <a:schemeClr val="accent1">
                <a:lumMod val="50000"/>
              </a:schemeClr>
            </a:solidFill>
          </a:endParaRPr>
        </a:p>
      </dgm:t>
    </dgm:pt>
    <dgm:pt modelId="{ADE72255-B8F0-4FF5-B9BE-B505628CAF19}" type="parTrans" cxnId="{ECF348C6-48BD-410F-8D22-B3B3B1152631}">
      <dgm:prSet/>
      <dgm:spPr/>
      <dgm:t>
        <a:bodyPr/>
        <a:lstStyle/>
        <a:p>
          <a:endParaRPr lang="en-US"/>
        </a:p>
      </dgm:t>
    </dgm:pt>
    <dgm:pt modelId="{369E3ADA-EF3C-4A81-89F7-BBEB46E08F0F}" type="sibTrans" cxnId="{ECF348C6-48BD-410F-8D22-B3B3B1152631}">
      <dgm:prSet/>
      <dgm:spPr/>
      <dgm:t>
        <a:bodyPr/>
        <a:lstStyle/>
        <a:p>
          <a:endParaRPr lang="en-US"/>
        </a:p>
      </dgm:t>
    </dgm:pt>
    <dgm:pt modelId="{6378D6CD-28F5-4F6B-B29F-BB50EBE5DB92}">
      <dgm:prSet custT="1"/>
      <dgm:spPr/>
      <dgm:t>
        <a:bodyPr/>
        <a:lstStyle/>
        <a:p>
          <a:r>
            <a:rPr lang="ru-RU" sz="1500" b="1" dirty="0" smtClean="0">
              <a:solidFill>
                <a:schemeClr val="accent1">
                  <a:lumMod val="50000"/>
                </a:schemeClr>
              </a:solidFill>
            </a:rPr>
            <a:t>- </a:t>
          </a:r>
          <a:r>
            <a:rPr lang="ru-RU" sz="1500" b="1" dirty="0" err="1" smtClean="0">
              <a:solidFill>
                <a:schemeClr val="accent1">
                  <a:lumMod val="50000"/>
                </a:schemeClr>
              </a:solidFill>
            </a:rPr>
            <a:t>надграждане</a:t>
          </a:r>
          <a:r>
            <a:rPr lang="ru-RU" sz="1500" b="1" dirty="0" smtClean="0">
              <a:solidFill>
                <a:schemeClr val="accent1">
                  <a:lumMod val="50000"/>
                </a:schemeClr>
              </a:solidFill>
            </a:rPr>
            <a:t> на информационната система и публичния електронен регистър</a:t>
          </a:r>
          <a:endParaRPr lang="en-US" sz="1500" b="1" dirty="0" smtClean="0">
            <a:solidFill>
              <a:schemeClr val="accent1">
                <a:lumMod val="50000"/>
              </a:schemeClr>
            </a:solidFill>
          </a:endParaRPr>
        </a:p>
      </dgm:t>
    </dgm:pt>
    <dgm:pt modelId="{B55BBB4D-CDB3-4B16-A132-EAB0E751AEF3}" type="parTrans" cxnId="{5C07C8EB-66D6-4251-8630-CB1A7A1D3415}">
      <dgm:prSet/>
      <dgm:spPr/>
      <dgm:t>
        <a:bodyPr/>
        <a:lstStyle/>
        <a:p>
          <a:endParaRPr lang="en-US"/>
        </a:p>
      </dgm:t>
    </dgm:pt>
    <dgm:pt modelId="{6A6FF282-ADC3-4685-B6F4-9555B506210B}" type="sibTrans" cxnId="{5C07C8EB-66D6-4251-8630-CB1A7A1D3415}">
      <dgm:prSet/>
      <dgm:spPr/>
      <dgm:t>
        <a:bodyPr/>
        <a:lstStyle/>
        <a:p>
          <a:endParaRPr lang="en-US"/>
        </a:p>
      </dgm:t>
    </dgm:pt>
    <dgm:pt modelId="{C243D7EF-314C-43BD-A04D-C2154BAD2323}">
      <dgm:prSet custT="1"/>
      <dgm:spPr/>
      <dgm:t>
        <a:bodyPr/>
        <a:lstStyle/>
        <a:p>
          <a:endParaRPr lang="en-US" sz="1500" b="1" dirty="0" smtClean="0">
            <a:solidFill>
              <a:schemeClr val="accent1">
                <a:lumMod val="50000"/>
              </a:schemeClr>
            </a:solidFill>
          </a:endParaRPr>
        </a:p>
      </dgm:t>
    </dgm:pt>
    <dgm:pt modelId="{72511D70-2304-4358-868F-2F77BA728B51}" type="parTrans" cxnId="{08C2F7E4-3DC2-4757-B718-3E935C5ED9B9}">
      <dgm:prSet/>
      <dgm:spPr/>
      <dgm:t>
        <a:bodyPr/>
        <a:lstStyle/>
        <a:p>
          <a:endParaRPr lang="en-US"/>
        </a:p>
      </dgm:t>
    </dgm:pt>
    <dgm:pt modelId="{8181860C-4A04-4AD0-9EB9-A1CA9AF19D51}" type="sibTrans" cxnId="{08C2F7E4-3DC2-4757-B718-3E935C5ED9B9}">
      <dgm:prSet/>
      <dgm:spPr/>
      <dgm:t>
        <a:bodyPr/>
        <a:lstStyle/>
        <a:p>
          <a:endParaRPr lang="en-US"/>
        </a:p>
      </dgm:t>
    </dgm:pt>
    <dgm:pt modelId="{EF224FCE-2A4C-4B0E-80EC-4A61E23AB617}">
      <dgm:prSet custT="1"/>
      <dgm:spPr/>
      <dgm:t>
        <a:bodyPr/>
        <a:lstStyle/>
        <a:p>
          <a:endParaRPr lang="en-US" sz="1500" b="1" dirty="0" smtClean="0">
            <a:solidFill>
              <a:schemeClr val="accent1">
                <a:lumMod val="50000"/>
              </a:schemeClr>
            </a:solidFill>
          </a:endParaRPr>
        </a:p>
      </dgm:t>
    </dgm:pt>
    <dgm:pt modelId="{DA949A0A-F585-4264-A260-7A3114F3F769}" type="parTrans" cxnId="{8001F5DC-8E07-417A-B230-0E4AE75F5FE0}">
      <dgm:prSet/>
      <dgm:spPr/>
      <dgm:t>
        <a:bodyPr/>
        <a:lstStyle/>
        <a:p>
          <a:endParaRPr lang="en-US"/>
        </a:p>
      </dgm:t>
    </dgm:pt>
    <dgm:pt modelId="{8E0BADD6-5302-4674-A4F4-6E9FB8FEC4B2}" type="sibTrans" cxnId="{8001F5DC-8E07-417A-B230-0E4AE75F5FE0}">
      <dgm:prSet/>
      <dgm:spPr/>
      <dgm:t>
        <a:bodyPr/>
        <a:lstStyle/>
        <a:p>
          <a:endParaRPr lang="en-US"/>
        </a:p>
      </dgm:t>
    </dgm:pt>
    <dgm:pt modelId="{635CC3A0-A8C0-4D30-BA58-C6C63E0E9D3E}">
      <dgm:prSet custT="1"/>
      <dgm:spPr/>
      <dgm:t>
        <a:bodyPr/>
        <a:lstStyle/>
        <a:p>
          <a:endParaRPr lang="ru-RU" sz="1500" b="1" dirty="0" smtClean="0">
            <a:solidFill>
              <a:schemeClr val="accent1">
                <a:lumMod val="50000"/>
              </a:schemeClr>
            </a:solidFill>
          </a:endParaRPr>
        </a:p>
      </dgm:t>
    </dgm:pt>
    <dgm:pt modelId="{D0D89D19-F4C8-4C70-9AAC-274A40C6FEEF}" type="parTrans" cxnId="{37307B94-1F84-4CCC-B0E0-806922CD0E15}">
      <dgm:prSet/>
      <dgm:spPr/>
      <dgm:t>
        <a:bodyPr/>
        <a:lstStyle/>
        <a:p>
          <a:endParaRPr lang="en-US"/>
        </a:p>
      </dgm:t>
    </dgm:pt>
    <dgm:pt modelId="{EAD4FF8A-C96C-4361-88D2-3447F5E911EF}" type="sibTrans" cxnId="{37307B94-1F84-4CCC-B0E0-806922CD0E15}">
      <dgm:prSet/>
      <dgm:spPr/>
      <dgm:t>
        <a:bodyPr/>
        <a:lstStyle/>
        <a:p>
          <a:endParaRPr lang="en-US"/>
        </a:p>
      </dgm:t>
    </dgm:pt>
    <dgm:pt modelId="{8FC3093E-8B88-4E6D-B13C-B539FFF2F2AF}">
      <dgm:prSet custT="1"/>
      <dgm:spPr/>
      <dgm:t>
        <a:bodyPr/>
        <a:lstStyle/>
        <a:p>
          <a:pPr algn="l"/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- 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подобрен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контрол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 в 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търговската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 мрежа</a:t>
          </a:r>
          <a:endParaRPr lang="en-US" sz="1600" b="1" dirty="0" smtClean="0">
            <a:solidFill>
              <a:schemeClr val="accent1">
                <a:lumMod val="50000"/>
              </a:schemeClr>
            </a:solidFill>
          </a:endParaRPr>
        </a:p>
      </dgm:t>
    </dgm:pt>
    <dgm:pt modelId="{E24C85BB-75C9-4A94-9A32-5027E3B242A9}" type="parTrans" cxnId="{8562819A-7B9C-4A2E-9EE8-E68A11324E58}">
      <dgm:prSet/>
      <dgm:spPr/>
      <dgm:t>
        <a:bodyPr/>
        <a:lstStyle/>
        <a:p>
          <a:endParaRPr lang="en-US"/>
        </a:p>
      </dgm:t>
    </dgm:pt>
    <dgm:pt modelId="{D5CA8FA8-7C91-490E-86B4-22769B63567B}" type="sibTrans" cxnId="{8562819A-7B9C-4A2E-9EE8-E68A11324E58}">
      <dgm:prSet/>
      <dgm:spPr/>
      <dgm:t>
        <a:bodyPr/>
        <a:lstStyle/>
        <a:p>
          <a:endParaRPr lang="en-US"/>
        </a:p>
      </dgm:t>
    </dgm:pt>
    <dgm:pt modelId="{12D793AB-776D-4796-9BE1-221F16FF3793}">
      <dgm:prSet custT="1"/>
      <dgm:spPr/>
      <dgm:t>
        <a:bodyPr/>
        <a:lstStyle/>
        <a:p>
          <a:pPr algn="l"/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- 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преодоляване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 на 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негативи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 пред 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европейските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 институции</a:t>
          </a:r>
          <a:endParaRPr lang="en-US" sz="1600" b="1" dirty="0" smtClean="0">
            <a:solidFill>
              <a:schemeClr val="accent1">
                <a:lumMod val="50000"/>
              </a:schemeClr>
            </a:solidFill>
          </a:endParaRPr>
        </a:p>
      </dgm:t>
    </dgm:pt>
    <dgm:pt modelId="{B695F1C1-6A25-4C14-B355-9E3B92BFDE0A}" type="parTrans" cxnId="{3915BD29-D7E0-40E6-AC5A-921E7D821B81}">
      <dgm:prSet/>
      <dgm:spPr/>
      <dgm:t>
        <a:bodyPr/>
        <a:lstStyle/>
        <a:p>
          <a:endParaRPr lang="en-US"/>
        </a:p>
      </dgm:t>
    </dgm:pt>
    <dgm:pt modelId="{9AF4EBF3-40BD-4E36-84A9-7D02B98800A5}" type="sibTrans" cxnId="{3915BD29-D7E0-40E6-AC5A-921E7D821B81}">
      <dgm:prSet/>
      <dgm:spPr/>
      <dgm:t>
        <a:bodyPr/>
        <a:lstStyle/>
        <a:p>
          <a:endParaRPr lang="en-US"/>
        </a:p>
      </dgm:t>
    </dgm:pt>
    <dgm:pt modelId="{09D44132-D061-46E3-B41E-6981AAB68CE9}">
      <dgm:prSet custT="1"/>
      <dgm:spPr/>
      <dgm:t>
        <a:bodyPr/>
        <a:lstStyle/>
        <a:p>
          <a:pPr algn="l"/>
          <a:endParaRPr lang="en-US" sz="1600" b="1" dirty="0" smtClean="0">
            <a:solidFill>
              <a:schemeClr val="accent1">
                <a:lumMod val="50000"/>
              </a:schemeClr>
            </a:solidFill>
          </a:endParaRPr>
        </a:p>
      </dgm:t>
    </dgm:pt>
    <dgm:pt modelId="{363AE773-12A7-41A9-B13B-C63EB9157148}" type="parTrans" cxnId="{DC0DBEB1-4E7F-44DA-A20F-31FC72BA16FA}">
      <dgm:prSet/>
      <dgm:spPr/>
      <dgm:t>
        <a:bodyPr/>
        <a:lstStyle/>
        <a:p>
          <a:endParaRPr lang="en-US"/>
        </a:p>
      </dgm:t>
    </dgm:pt>
    <dgm:pt modelId="{9CCAE52C-5334-4136-91CA-2C1266082F22}" type="sibTrans" cxnId="{DC0DBEB1-4E7F-44DA-A20F-31FC72BA16FA}">
      <dgm:prSet/>
      <dgm:spPr/>
      <dgm:t>
        <a:bodyPr/>
        <a:lstStyle/>
        <a:p>
          <a:endParaRPr lang="en-US"/>
        </a:p>
      </dgm:t>
    </dgm:pt>
    <dgm:pt modelId="{E3A01E3A-7588-4E5B-BCD8-D7A02BD39401}" type="pres">
      <dgm:prSet presAssocID="{2901A4A4-B547-424C-BFD3-667487EBB2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80D1E3E8-3587-472A-8540-0AF78FAEE202}" type="pres">
      <dgm:prSet presAssocID="{C1453A9F-3B16-4717-BEB1-8BCDF244E777}" presName="compositeNode" presStyleCnt="0">
        <dgm:presLayoutVars>
          <dgm:bulletEnabled val="1"/>
        </dgm:presLayoutVars>
      </dgm:prSet>
      <dgm:spPr/>
    </dgm:pt>
    <dgm:pt modelId="{FC86DA0D-32D7-41DF-B449-1681EA6C3C76}" type="pres">
      <dgm:prSet presAssocID="{C1453A9F-3B16-4717-BEB1-8BCDF244E777}" presName="bgRect" presStyleLbl="node1" presStyleIdx="0" presStyleCnt="3"/>
      <dgm:spPr/>
      <dgm:t>
        <a:bodyPr/>
        <a:lstStyle/>
        <a:p>
          <a:endParaRPr lang="en-US"/>
        </a:p>
      </dgm:t>
    </dgm:pt>
    <dgm:pt modelId="{F843B568-8A0D-430C-A949-079BFCB663EB}" type="pres">
      <dgm:prSet presAssocID="{C1453A9F-3B16-4717-BEB1-8BCDF244E777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5CCEE-C675-4F40-97D7-73C4FC027758}" type="pres">
      <dgm:prSet presAssocID="{C1453A9F-3B16-4717-BEB1-8BCDF244E777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5801E-0E21-4F6F-B5CD-ADB7C1ED3CE3}" type="pres">
      <dgm:prSet presAssocID="{04221430-CB16-4A62-93DE-4056DC79FBAD}" presName="hSp" presStyleCnt="0"/>
      <dgm:spPr/>
    </dgm:pt>
    <dgm:pt modelId="{AB84382E-7E9F-4C13-B276-2C382A378857}" type="pres">
      <dgm:prSet presAssocID="{04221430-CB16-4A62-93DE-4056DC79FBAD}" presName="vProcSp" presStyleCnt="0"/>
      <dgm:spPr/>
    </dgm:pt>
    <dgm:pt modelId="{F979EBF1-F147-410B-AEDB-09C08B23C164}" type="pres">
      <dgm:prSet presAssocID="{04221430-CB16-4A62-93DE-4056DC79FBAD}" presName="vSp1" presStyleCnt="0"/>
      <dgm:spPr/>
    </dgm:pt>
    <dgm:pt modelId="{E5D0381B-6AEE-47FA-BB6B-BFF7E35362F4}" type="pres">
      <dgm:prSet presAssocID="{04221430-CB16-4A62-93DE-4056DC79FBAD}" presName="simulatedConn" presStyleLbl="solidFgAcc1" presStyleIdx="0" presStyleCnt="2"/>
      <dgm:spPr/>
    </dgm:pt>
    <dgm:pt modelId="{54992B94-1B5B-47AB-B419-F18226BB0E85}" type="pres">
      <dgm:prSet presAssocID="{04221430-CB16-4A62-93DE-4056DC79FBAD}" presName="vSp2" presStyleCnt="0"/>
      <dgm:spPr/>
    </dgm:pt>
    <dgm:pt modelId="{61319E5E-5A1A-4A88-831A-9D80A9873C8D}" type="pres">
      <dgm:prSet presAssocID="{04221430-CB16-4A62-93DE-4056DC79FBAD}" presName="sibTrans" presStyleCnt="0"/>
      <dgm:spPr/>
    </dgm:pt>
    <dgm:pt modelId="{D254C521-692C-4E7E-A2AC-264D66A74E61}" type="pres">
      <dgm:prSet presAssocID="{2AC6D99C-621A-4806-800D-53E48CE654D4}" presName="compositeNode" presStyleCnt="0">
        <dgm:presLayoutVars>
          <dgm:bulletEnabled val="1"/>
        </dgm:presLayoutVars>
      </dgm:prSet>
      <dgm:spPr/>
    </dgm:pt>
    <dgm:pt modelId="{04339AE4-9AEE-4CDC-8ED2-8A1531482B93}" type="pres">
      <dgm:prSet presAssocID="{2AC6D99C-621A-4806-800D-53E48CE654D4}" presName="bgRect" presStyleLbl="node1" presStyleIdx="1" presStyleCnt="3" custLinFactNeighborX="1384" custLinFactNeighborY="689"/>
      <dgm:spPr/>
      <dgm:t>
        <a:bodyPr/>
        <a:lstStyle/>
        <a:p>
          <a:endParaRPr lang="bg-BG"/>
        </a:p>
      </dgm:t>
    </dgm:pt>
    <dgm:pt modelId="{24E5532D-2439-4F14-9497-62E095DFAA1A}" type="pres">
      <dgm:prSet presAssocID="{2AC6D99C-621A-4806-800D-53E48CE654D4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A3F8C2C-89CB-4334-BBDA-963E63743B51}" type="pres">
      <dgm:prSet presAssocID="{2AC6D99C-621A-4806-800D-53E48CE654D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C77DD-3872-46D9-ADEF-016EDFD2A071}" type="pres">
      <dgm:prSet presAssocID="{FE21F0E6-4827-4C4C-9503-6CC11F5AA4EE}" presName="hSp" presStyleCnt="0"/>
      <dgm:spPr/>
    </dgm:pt>
    <dgm:pt modelId="{A3E376BE-3186-4A96-83AE-366D2E4BC57C}" type="pres">
      <dgm:prSet presAssocID="{FE21F0E6-4827-4C4C-9503-6CC11F5AA4EE}" presName="vProcSp" presStyleCnt="0"/>
      <dgm:spPr/>
    </dgm:pt>
    <dgm:pt modelId="{62CBE2E3-17D1-4DC6-A04E-33CD6BC552F8}" type="pres">
      <dgm:prSet presAssocID="{FE21F0E6-4827-4C4C-9503-6CC11F5AA4EE}" presName="vSp1" presStyleCnt="0"/>
      <dgm:spPr/>
    </dgm:pt>
    <dgm:pt modelId="{F4BFB019-BA15-408A-9618-854CE5F1F377}" type="pres">
      <dgm:prSet presAssocID="{FE21F0E6-4827-4C4C-9503-6CC11F5AA4EE}" presName="simulatedConn" presStyleLbl="solidFgAcc1" presStyleIdx="1" presStyleCnt="2"/>
      <dgm:spPr/>
    </dgm:pt>
    <dgm:pt modelId="{5D7BBC83-403F-4B88-BC90-00A4B49AB92D}" type="pres">
      <dgm:prSet presAssocID="{FE21F0E6-4827-4C4C-9503-6CC11F5AA4EE}" presName="vSp2" presStyleCnt="0"/>
      <dgm:spPr/>
    </dgm:pt>
    <dgm:pt modelId="{34B5F184-1036-4447-9D89-F87395A32F6D}" type="pres">
      <dgm:prSet presAssocID="{FE21F0E6-4827-4C4C-9503-6CC11F5AA4EE}" presName="sibTrans" presStyleCnt="0"/>
      <dgm:spPr/>
    </dgm:pt>
    <dgm:pt modelId="{872CF6CE-15A5-4C1D-8A97-82762D45431D}" type="pres">
      <dgm:prSet presAssocID="{8C1EFB6D-3B84-48D4-8600-D84F009A46EF}" presName="compositeNode" presStyleCnt="0">
        <dgm:presLayoutVars>
          <dgm:bulletEnabled val="1"/>
        </dgm:presLayoutVars>
      </dgm:prSet>
      <dgm:spPr/>
    </dgm:pt>
    <dgm:pt modelId="{F3527745-DFE1-488A-94D9-4367D2DD00CF}" type="pres">
      <dgm:prSet presAssocID="{8C1EFB6D-3B84-48D4-8600-D84F009A46EF}" presName="bgRect" presStyleLbl="node1" presStyleIdx="2" presStyleCnt="3"/>
      <dgm:spPr/>
      <dgm:t>
        <a:bodyPr/>
        <a:lstStyle/>
        <a:p>
          <a:endParaRPr lang="bg-BG"/>
        </a:p>
      </dgm:t>
    </dgm:pt>
    <dgm:pt modelId="{28F06E6A-9C5E-4417-A410-9E2A3D16BD53}" type="pres">
      <dgm:prSet presAssocID="{8C1EFB6D-3B84-48D4-8600-D84F009A46EF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949615B-F31D-43BC-B9F9-555A6B64B4AD}" type="pres">
      <dgm:prSet presAssocID="{8C1EFB6D-3B84-48D4-8600-D84F009A46EF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A9E824-ABAD-4AD2-85C5-B687FD060977}" type="presOf" srcId="{E2AFDE7B-2925-4FEC-A28B-B144CFCFA768}" destId="{E6D5CCEE-C675-4F40-97D7-73C4FC027758}" srcOrd="0" destOrd="2" presId="urn:microsoft.com/office/officeart/2005/8/layout/hProcess7"/>
    <dgm:cxn modelId="{0BF1A3FF-37DA-4C1F-9C42-F2BB75E70732}" srcId="{C1453A9F-3B16-4717-BEB1-8BCDF244E777}" destId="{37408879-1922-40E6-853E-3D6B9687B1BE}" srcOrd="1" destOrd="0" parTransId="{66095397-3018-4E86-9DEB-1616FCBF71BA}" sibTransId="{1B5975AD-9015-4BC9-BEFB-DE20088A756F}"/>
    <dgm:cxn modelId="{DC0DBEB1-4E7F-44DA-A20F-31FC72BA16FA}" srcId="{8C1EFB6D-3B84-48D4-8600-D84F009A46EF}" destId="{09D44132-D061-46E3-B41E-6981AAB68CE9}" srcOrd="3" destOrd="0" parTransId="{363AE773-12A7-41A9-B13B-C63EB9157148}" sibTransId="{9CCAE52C-5334-4136-91CA-2C1266082F22}"/>
    <dgm:cxn modelId="{C8032E88-AC9B-4B92-9E18-275AC0FC86DE}" type="presOf" srcId="{2AC6D99C-621A-4806-800D-53E48CE654D4}" destId="{24E5532D-2439-4F14-9497-62E095DFAA1A}" srcOrd="1" destOrd="0" presId="urn:microsoft.com/office/officeart/2005/8/layout/hProcess7"/>
    <dgm:cxn modelId="{254011DC-466C-4BCA-BBD1-114FD9C48BAF}" type="presOf" srcId="{58713F96-F06D-468C-9B9A-71303A2D6992}" destId="{E6D5CCEE-C675-4F40-97D7-73C4FC027758}" srcOrd="0" destOrd="0" presId="urn:microsoft.com/office/officeart/2005/8/layout/hProcess7"/>
    <dgm:cxn modelId="{EBE90807-BAB6-4697-A3EE-6755DB2C0788}" type="presOf" srcId="{2AC6D99C-621A-4806-800D-53E48CE654D4}" destId="{04339AE4-9AEE-4CDC-8ED2-8A1531482B93}" srcOrd="0" destOrd="0" presId="urn:microsoft.com/office/officeart/2005/8/layout/hProcess7"/>
    <dgm:cxn modelId="{34817A16-C006-4923-95E8-71F81BBAEF26}" srcId="{8C1EFB6D-3B84-48D4-8600-D84F009A46EF}" destId="{54022A90-C25E-4F11-A358-D8F005711CD7}" srcOrd="0" destOrd="0" parTransId="{00E5F437-1204-4888-BDA2-10C94AB5BB02}" sibTransId="{C2BA3CD7-53A0-4CCF-A2A0-89ED59EFBB73}"/>
    <dgm:cxn modelId="{8DB9AD2A-26D9-46F2-905E-B152BF09009A}" type="presOf" srcId="{37408879-1922-40E6-853E-3D6B9687B1BE}" destId="{E6D5CCEE-C675-4F40-97D7-73C4FC027758}" srcOrd="0" destOrd="1" presId="urn:microsoft.com/office/officeart/2005/8/layout/hProcess7"/>
    <dgm:cxn modelId="{3915BD29-D7E0-40E6-AC5A-921E7D821B81}" srcId="{8C1EFB6D-3B84-48D4-8600-D84F009A46EF}" destId="{12D793AB-776D-4796-9BE1-221F16FF3793}" srcOrd="2" destOrd="0" parTransId="{B695F1C1-6A25-4C14-B355-9E3B92BFDE0A}" sibTransId="{9AF4EBF3-40BD-4E36-84A9-7D02B98800A5}"/>
    <dgm:cxn modelId="{ED7111E8-6A33-49D4-8BCF-D77037F42590}" srcId="{2901A4A4-B547-424C-BFD3-667487EBB2A3}" destId="{2AC6D99C-621A-4806-800D-53E48CE654D4}" srcOrd="1" destOrd="0" parTransId="{C358AC71-BCFE-4256-B15F-C569DB501C5E}" sibTransId="{FE21F0E6-4827-4C4C-9503-6CC11F5AA4EE}"/>
    <dgm:cxn modelId="{3844B575-493F-4483-A74D-3F86EBC3FA7D}" type="presOf" srcId="{C243D7EF-314C-43BD-A04D-C2154BAD2323}" destId="{FA3F8C2C-89CB-4334-BBDA-963E63743B51}" srcOrd="0" destOrd="3" presId="urn:microsoft.com/office/officeart/2005/8/layout/hProcess7"/>
    <dgm:cxn modelId="{ECF348C6-48BD-410F-8D22-B3B3B1152631}" srcId="{2AC6D99C-621A-4806-800D-53E48CE654D4}" destId="{CA1B996F-EAAA-4ED8-9F8E-DB5DB08DE357}" srcOrd="1" destOrd="0" parTransId="{ADE72255-B8F0-4FF5-B9BE-B505628CAF19}" sibTransId="{369E3ADA-EF3C-4A81-89F7-BBEB46E08F0F}"/>
    <dgm:cxn modelId="{CBDA7A03-538F-44FF-AF20-D6B5682674DD}" srcId="{C1453A9F-3B16-4717-BEB1-8BCDF244E777}" destId="{3547EC11-BECA-4B14-AA0E-D4C2A0770F44}" srcOrd="3" destOrd="0" parTransId="{12EA95E9-FBC3-4DCB-8D3C-C13A4D6D58C3}" sibTransId="{47606187-9DE4-4517-8600-4F1F9B8BF5F8}"/>
    <dgm:cxn modelId="{8001F5DC-8E07-417A-B230-0E4AE75F5FE0}" srcId="{2AC6D99C-621A-4806-800D-53E48CE654D4}" destId="{EF224FCE-2A4C-4B0E-80EC-4A61E23AB617}" srcOrd="4" destOrd="0" parTransId="{DA949A0A-F585-4264-A260-7A3114F3F769}" sibTransId="{8E0BADD6-5302-4674-A4F4-6E9FB8FEC4B2}"/>
    <dgm:cxn modelId="{8562819A-7B9C-4A2E-9EE8-E68A11324E58}" srcId="{8C1EFB6D-3B84-48D4-8600-D84F009A46EF}" destId="{8FC3093E-8B88-4E6D-B13C-B539FFF2F2AF}" srcOrd="1" destOrd="0" parTransId="{E24C85BB-75C9-4A94-9A32-5027E3B242A9}" sibTransId="{D5CA8FA8-7C91-490E-86B4-22769B63567B}"/>
    <dgm:cxn modelId="{8B82DB0A-4283-4529-8DD8-E107A70EF988}" type="presOf" srcId="{12D793AB-776D-4796-9BE1-221F16FF3793}" destId="{B949615B-F31D-43BC-B9F9-555A6B64B4AD}" srcOrd="0" destOrd="2" presId="urn:microsoft.com/office/officeart/2005/8/layout/hProcess7"/>
    <dgm:cxn modelId="{75C5CBC7-8EF6-43CB-ACA7-05E7D63717AC}" type="presOf" srcId="{8C1EFB6D-3B84-48D4-8600-D84F009A46EF}" destId="{28F06E6A-9C5E-4417-A410-9E2A3D16BD53}" srcOrd="1" destOrd="0" presId="urn:microsoft.com/office/officeart/2005/8/layout/hProcess7"/>
    <dgm:cxn modelId="{2D5F46F2-9967-4E12-8829-37F65300C7BE}" type="presOf" srcId="{EF224FCE-2A4C-4B0E-80EC-4A61E23AB617}" destId="{FA3F8C2C-89CB-4334-BBDA-963E63743B51}" srcOrd="0" destOrd="4" presId="urn:microsoft.com/office/officeart/2005/8/layout/hProcess7"/>
    <dgm:cxn modelId="{870CAB66-DDBE-4E6D-B919-E9DE1D8741B1}" type="presOf" srcId="{635CC3A0-A8C0-4D30-BA58-C6C63E0E9D3E}" destId="{FA3F8C2C-89CB-4334-BBDA-963E63743B51}" srcOrd="0" destOrd="5" presId="urn:microsoft.com/office/officeart/2005/8/layout/hProcess7"/>
    <dgm:cxn modelId="{5C073242-7997-4735-AF91-160DA302FCE1}" type="presOf" srcId="{C1453A9F-3B16-4717-BEB1-8BCDF244E777}" destId="{F843B568-8A0D-430C-A949-079BFCB663EB}" srcOrd="1" destOrd="0" presId="urn:microsoft.com/office/officeart/2005/8/layout/hProcess7"/>
    <dgm:cxn modelId="{E9BB09F3-E656-460F-9E83-BD5CEF7EEC6F}" type="presOf" srcId="{C1453A9F-3B16-4717-BEB1-8BCDF244E777}" destId="{FC86DA0D-32D7-41DF-B449-1681EA6C3C76}" srcOrd="0" destOrd="0" presId="urn:microsoft.com/office/officeart/2005/8/layout/hProcess7"/>
    <dgm:cxn modelId="{0E9D738B-80FF-4907-8BC6-1D326E93F720}" srcId="{2901A4A4-B547-424C-BFD3-667487EBB2A3}" destId="{C1453A9F-3B16-4717-BEB1-8BCDF244E777}" srcOrd="0" destOrd="0" parTransId="{BABF72EB-CBEB-43C9-9926-803FE3F49F71}" sibTransId="{04221430-CB16-4A62-93DE-4056DC79FBAD}"/>
    <dgm:cxn modelId="{BB675F22-BB23-4F37-BF35-F46D467BD44A}" type="presOf" srcId="{2901A4A4-B547-424C-BFD3-667487EBB2A3}" destId="{E3A01E3A-7588-4E5B-BCD8-D7A02BD39401}" srcOrd="0" destOrd="0" presId="urn:microsoft.com/office/officeart/2005/8/layout/hProcess7"/>
    <dgm:cxn modelId="{735E1F9A-AEDA-4998-B4F2-E2AD15625BB0}" srcId="{2AC6D99C-621A-4806-800D-53E48CE654D4}" destId="{3544EE5C-A97E-48AC-9BF3-0395F6BA80C6}" srcOrd="0" destOrd="0" parTransId="{A4E88632-6F89-415B-A9E2-2629F2778BB9}" sibTransId="{D92155F0-5E73-4D8E-93FA-D4DF6FAC175C}"/>
    <dgm:cxn modelId="{E6641A80-25AF-468E-B0D3-04C89109DE47}" type="presOf" srcId="{8C1EFB6D-3B84-48D4-8600-D84F009A46EF}" destId="{F3527745-DFE1-488A-94D9-4367D2DD00CF}" srcOrd="0" destOrd="0" presId="urn:microsoft.com/office/officeart/2005/8/layout/hProcess7"/>
    <dgm:cxn modelId="{37307B94-1F84-4CCC-B0E0-806922CD0E15}" srcId="{2AC6D99C-621A-4806-800D-53E48CE654D4}" destId="{635CC3A0-A8C0-4D30-BA58-C6C63E0E9D3E}" srcOrd="5" destOrd="0" parTransId="{D0D89D19-F4C8-4C70-9AAC-274A40C6FEEF}" sibTransId="{EAD4FF8A-C96C-4361-88D2-3447F5E911EF}"/>
    <dgm:cxn modelId="{58F1BDE4-8C5D-449D-B4D7-A6F025AAA5AC}" type="presOf" srcId="{3544EE5C-A97E-48AC-9BF3-0395F6BA80C6}" destId="{FA3F8C2C-89CB-4334-BBDA-963E63743B51}" srcOrd="0" destOrd="0" presId="urn:microsoft.com/office/officeart/2005/8/layout/hProcess7"/>
    <dgm:cxn modelId="{52596785-07F4-43FC-AFA0-A9090FB30A97}" type="presOf" srcId="{CA1B996F-EAAA-4ED8-9F8E-DB5DB08DE357}" destId="{FA3F8C2C-89CB-4334-BBDA-963E63743B51}" srcOrd="0" destOrd="1" presId="urn:microsoft.com/office/officeart/2005/8/layout/hProcess7"/>
    <dgm:cxn modelId="{A7E2B148-04DA-4BC3-A729-2F97132DC040}" type="presOf" srcId="{8FC3093E-8B88-4E6D-B13C-B539FFF2F2AF}" destId="{B949615B-F31D-43BC-B9F9-555A6B64B4AD}" srcOrd="0" destOrd="1" presId="urn:microsoft.com/office/officeart/2005/8/layout/hProcess7"/>
    <dgm:cxn modelId="{08C2F7E4-3DC2-4757-B718-3E935C5ED9B9}" srcId="{2AC6D99C-621A-4806-800D-53E48CE654D4}" destId="{C243D7EF-314C-43BD-A04D-C2154BAD2323}" srcOrd="3" destOrd="0" parTransId="{72511D70-2304-4358-868F-2F77BA728B51}" sibTransId="{8181860C-4A04-4AD0-9EB9-A1CA9AF19D51}"/>
    <dgm:cxn modelId="{A90464D3-6F05-4DEB-BB7E-2DC021945807}" type="presOf" srcId="{6378D6CD-28F5-4F6B-B29F-BB50EBE5DB92}" destId="{FA3F8C2C-89CB-4334-BBDA-963E63743B51}" srcOrd="0" destOrd="2" presId="urn:microsoft.com/office/officeart/2005/8/layout/hProcess7"/>
    <dgm:cxn modelId="{3C1F427A-0BB6-49DB-91D9-C425B796BAC4}" srcId="{2901A4A4-B547-424C-BFD3-667487EBB2A3}" destId="{8C1EFB6D-3B84-48D4-8600-D84F009A46EF}" srcOrd="2" destOrd="0" parTransId="{4BE6251B-627B-417D-8967-B229F0277785}" sibTransId="{07018E69-EA37-41D0-A06C-ACC35C9A5446}"/>
    <dgm:cxn modelId="{86ECD66D-7999-4BBA-B3D9-BEAB1E932ED5}" srcId="{C1453A9F-3B16-4717-BEB1-8BCDF244E777}" destId="{58713F96-F06D-468C-9B9A-71303A2D6992}" srcOrd="0" destOrd="0" parTransId="{DF03AFC8-BB50-4DCA-BA4D-145863A09E3B}" sibTransId="{DA94BC7F-828C-41C8-8260-5141509E31D7}"/>
    <dgm:cxn modelId="{93F2ECEF-2565-4ACA-9C78-55F4A0B8F82A}" type="presOf" srcId="{3547EC11-BECA-4B14-AA0E-D4C2A0770F44}" destId="{E6D5CCEE-C675-4F40-97D7-73C4FC027758}" srcOrd="0" destOrd="3" presId="urn:microsoft.com/office/officeart/2005/8/layout/hProcess7"/>
    <dgm:cxn modelId="{5C07C8EB-66D6-4251-8630-CB1A7A1D3415}" srcId="{2AC6D99C-621A-4806-800D-53E48CE654D4}" destId="{6378D6CD-28F5-4F6B-B29F-BB50EBE5DB92}" srcOrd="2" destOrd="0" parTransId="{B55BBB4D-CDB3-4B16-A132-EAB0E751AEF3}" sibTransId="{6A6FF282-ADC3-4685-B6F4-9555B506210B}"/>
    <dgm:cxn modelId="{CAC0949F-DDC8-48A6-806E-BF7AE05C3C6E}" srcId="{C1453A9F-3B16-4717-BEB1-8BCDF244E777}" destId="{E2AFDE7B-2925-4FEC-A28B-B144CFCFA768}" srcOrd="2" destOrd="0" parTransId="{54781F05-2075-4031-94D5-654024E88FA7}" sibTransId="{7D34C3FE-F291-4099-BB87-928FAE22B3E6}"/>
    <dgm:cxn modelId="{43BCCBFE-7840-4D37-918A-188FC10CA941}" type="presOf" srcId="{09D44132-D061-46E3-B41E-6981AAB68CE9}" destId="{B949615B-F31D-43BC-B9F9-555A6B64B4AD}" srcOrd="0" destOrd="3" presId="urn:microsoft.com/office/officeart/2005/8/layout/hProcess7"/>
    <dgm:cxn modelId="{D5198645-93AB-4495-BAE6-6B534FDF36FE}" type="presOf" srcId="{54022A90-C25E-4F11-A358-D8F005711CD7}" destId="{B949615B-F31D-43BC-B9F9-555A6B64B4AD}" srcOrd="0" destOrd="0" presId="urn:microsoft.com/office/officeart/2005/8/layout/hProcess7"/>
    <dgm:cxn modelId="{6C135EEE-24CC-4EB9-BA31-983E96ED8901}" type="presParOf" srcId="{E3A01E3A-7588-4E5B-BCD8-D7A02BD39401}" destId="{80D1E3E8-3587-472A-8540-0AF78FAEE202}" srcOrd="0" destOrd="0" presId="urn:microsoft.com/office/officeart/2005/8/layout/hProcess7"/>
    <dgm:cxn modelId="{B3AD516D-A590-4533-873F-0F9D9B1E8D54}" type="presParOf" srcId="{80D1E3E8-3587-472A-8540-0AF78FAEE202}" destId="{FC86DA0D-32D7-41DF-B449-1681EA6C3C76}" srcOrd="0" destOrd="0" presId="urn:microsoft.com/office/officeart/2005/8/layout/hProcess7"/>
    <dgm:cxn modelId="{4DB1DF89-4A92-4263-A58C-62762C43759E}" type="presParOf" srcId="{80D1E3E8-3587-472A-8540-0AF78FAEE202}" destId="{F843B568-8A0D-430C-A949-079BFCB663EB}" srcOrd="1" destOrd="0" presId="urn:microsoft.com/office/officeart/2005/8/layout/hProcess7"/>
    <dgm:cxn modelId="{D49AAB8E-5325-48D3-8D2F-C520163E553D}" type="presParOf" srcId="{80D1E3E8-3587-472A-8540-0AF78FAEE202}" destId="{E6D5CCEE-C675-4F40-97D7-73C4FC027758}" srcOrd="2" destOrd="0" presId="urn:microsoft.com/office/officeart/2005/8/layout/hProcess7"/>
    <dgm:cxn modelId="{E67D2EE7-8AAF-4F88-9AC8-4AE396708841}" type="presParOf" srcId="{E3A01E3A-7588-4E5B-BCD8-D7A02BD39401}" destId="{8D65801E-0E21-4F6F-B5CD-ADB7C1ED3CE3}" srcOrd="1" destOrd="0" presId="urn:microsoft.com/office/officeart/2005/8/layout/hProcess7"/>
    <dgm:cxn modelId="{0AE278CC-3D8F-4206-B000-81896FA4E0D2}" type="presParOf" srcId="{E3A01E3A-7588-4E5B-BCD8-D7A02BD39401}" destId="{AB84382E-7E9F-4C13-B276-2C382A378857}" srcOrd="2" destOrd="0" presId="urn:microsoft.com/office/officeart/2005/8/layout/hProcess7"/>
    <dgm:cxn modelId="{111262D3-EF15-4CB4-8DC7-AD5BC534E540}" type="presParOf" srcId="{AB84382E-7E9F-4C13-B276-2C382A378857}" destId="{F979EBF1-F147-410B-AEDB-09C08B23C164}" srcOrd="0" destOrd="0" presId="urn:microsoft.com/office/officeart/2005/8/layout/hProcess7"/>
    <dgm:cxn modelId="{11FDEA84-D9D8-4AA4-BFFE-44FB4167521B}" type="presParOf" srcId="{AB84382E-7E9F-4C13-B276-2C382A378857}" destId="{E5D0381B-6AEE-47FA-BB6B-BFF7E35362F4}" srcOrd="1" destOrd="0" presId="urn:microsoft.com/office/officeart/2005/8/layout/hProcess7"/>
    <dgm:cxn modelId="{CD57AA3C-1087-478F-8AE6-C2FF8F888DF0}" type="presParOf" srcId="{AB84382E-7E9F-4C13-B276-2C382A378857}" destId="{54992B94-1B5B-47AB-B419-F18226BB0E85}" srcOrd="2" destOrd="0" presId="urn:microsoft.com/office/officeart/2005/8/layout/hProcess7"/>
    <dgm:cxn modelId="{6F7B223F-6A65-4CED-BBF8-E8BBA3AB24D0}" type="presParOf" srcId="{E3A01E3A-7588-4E5B-BCD8-D7A02BD39401}" destId="{61319E5E-5A1A-4A88-831A-9D80A9873C8D}" srcOrd="3" destOrd="0" presId="urn:microsoft.com/office/officeart/2005/8/layout/hProcess7"/>
    <dgm:cxn modelId="{E27A948E-828D-4CB8-9CD2-3A63D9C4E6CD}" type="presParOf" srcId="{E3A01E3A-7588-4E5B-BCD8-D7A02BD39401}" destId="{D254C521-692C-4E7E-A2AC-264D66A74E61}" srcOrd="4" destOrd="0" presId="urn:microsoft.com/office/officeart/2005/8/layout/hProcess7"/>
    <dgm:cxn modelId="{F2DA4B89-12FD-4DB1-8DE4-E2D272D56EF8}" type="presParOf" srcId="{D254C521-692C-4E7E-A2AC-264D66A74E61}" destId="{04339AE4-9AEE-4CDC-8ED2-8A1531482B93}" srcOrd="0" destOrd="0" presId="urn:microsoft.com/office/officeart/2005/8/layout/hProcess7"/>
    <dgm:cxn modelId="{C6E67168-9171-47C7-ABCF-D50BE64434B4}" type="presParOf" srcId="{D254C521-692C-4E7E-A2AC-264D66A74E61}" destId="{24E5532D-2439-4F14-9497-62E095DFAA1A}" srcOrd="1" destOrd="0" presId="urn:microsoft.com/office/officeart/2005/8/layout/hProcess7"/>
    <dgm:cxn modelId="{E9572D94-1D20-4FBD-8BDB-526F2071C9BF}" type="presParOf" srcId="{D254C521-692C-4E7E-A2AC-264D66A74E61}" destId="{FA3F8C2C-89CB-4334-BBDA-963E63743B51}" srcOrd="2" destOrd="0" presId="urn:microsoft.com/office/officeart/2005/8/layout/hProcess7"/>
    <dgm:cxn modelId="{C1253202-EE13-4BD8-B53E-5DC3FBC1939A}" type="presParOf" srcId="{E3A01E3A-7588-4E5B-BCD8-D7A02BD39401}" destId="{B78C77DD-3872-46D9-ADEF-016EDFD2A071}" srcOrd="5" destOrd="0" presId="urn:microsoft.com/office/officeart/2005/8/layout/hProcess7"/>
    <dgm:cxn modelId="{E4BCBC01-777C-4526-9397-D999610D6647}" type="presParOf" srcId="{E3A01E3A-7588-4E5B-BCD8-D7A02BD39401}" destId="{A3E376BE-3186-4A96-83AE-366D2E4BC57C}" srcOrd="6" destOrd="0" presId="urn:microsoft.com/office/officeart/2005/8/layout/hProcess7"/>
    <dgm:cxn modelId="{72A9977D-4E54-4743-B795-4CE53653B6BD}" type="presParOf" srcId="{A3E376BE-3186-4A96-83AE-366D2E4BC57C}" destId="{62CBE2E3-17D1-4DC6-A04E-33CD6BC552F8}" srcOrd="0" destOrd="0" presId="urn:microsoft.com/office/officeart/2005/8/layout/hProcess7"/>
    <dgm:cxn modelId="{745AD2D0-855F-4255-A3A8-BBF940BB467A}" type="presParOf" srcId="{A3E376BE-3186-4A96-83AE-366D2E4BC57C}" destId="{F4BFB019-BA15-408A-9618-854CE5F1F377}" srcOrd="1" destOrd="0" presId="urn:microsoft.com/office/officeart/2005/8/layout/hProcess7"/>
    <dgm:cxn modelId="{3E315DB1-0222-4AB1-8C21-F37DCAD96463}" type="presParOf" srcId="{A3E376BE-3186-4A96-83AE-366D2E4BC57C}" destId="{5D7BBC83-403F-4B88-BC90-00A4B49AB92D}" srcOrd="2" destOrd="0" presId="urn:microsoft.com/office/officeart/2005/8/layout/hProcess7"/>
    <dgm:cxn modelId="{34311BE0-33A3-45A9-B586-E404D122FF71}" type="presParOf" srcId="{E3A01E3A-7588-4E5B-BCD8-D7A02BD39401}" destId="{34B5F184-1036-4447-9D89-F87395A32F6D}" srcOrd="7" destOrd="0" presId="urn:microsoft.com/office/officeart/2005/8/layout/hProcess7"/>
    <dgm:cxn modelId="{3E9702CD-2981-478C-A81A-FA5D7E9A69FB}" type="presParOf" srcId="{E3A01E3A-7588-4E5B-BCD8-D7A02BD39401}" destId="{872CF6CE-15A5-4C1D-8A97-82762D45431D}" srcOrd="8" destOrd="0" presId="urn:microsoft.com/office/officeart/2005/8/layout/hProcess7"/>
    <dgm:cxn modelId="{28DDED36-F9E2-4F22-84EC-4AA315966897}" type="presParOf" srcId="{872CF6CE-15A5-4C1D-8A97-82762D45431D}" destId="{F3527745-DFE1-488A-94D9-4367D2DD00CF}" srcOrd="0" destOrd="0" presId="urn:microsoft.com/office/officeart/2005/8/layout/hProcess7"/>
    <dgm:cxn modelId="{B6AC036D-DB15-4504-AF3C-EF5A7116483E}" type="presParOf" srcId="{872CF6CE-15A5-4C1D-8A97-82762D45431D}" destId="{28F06E6A-9C5E-4417-A410-9E2A3D16BD53}" srcOrd="1" destOrd="0" presId="urn:microsoft.com/office/officeart/2005/8/layout/hProcess7"/>
    <dgm:cxn modelId="{525B0533-16AA-4787-9D03-A2A55C08512E}" type="presParOf" srcId="{872CF6CE-15A5-4C1D-8A97-82762D45431D}" destId="{B949615B-F31D-43BC-B9F9-555A6B64B4AD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9EE1A6-1CAE-4256-85D9-2AC7290659E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F61035-FE42-4816-ACA8-9009FD6F2AE0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ctr"/>
          <a:r>
            <a:rPr lang="bg-BG" sz="1800" b="1" dirty="0" smtClean="0"/>
            <a:t>предоставяне на обективна информация на парламента</a:t>
          </a:r>
          <a:endParaRPr lang="en-US" sz="1800" b="1" dirty="0" smtClean="0"/>
        </a:p>
      </dgm:t>
    </dgm:pt>
    <dgm:pt modelId="{BA3B980B-612A-4523-95B6-DF160B75912C}" type="parTrans" cxnId="{CCE4842C-39A2-4B32-8205-86DDFD9B287C}">
      <dgm:prSet/>
      <dgm:spPr/>
      <dgm:t>
        <a:bodyPr/>
        <a:lstStyle/>
        <a:p>
          <a:endParaRPr lang="en-US"/>
        </a:p>
      </dgm:t>
    </dgm:pt>
    <dgm:pt modelId="{B9D0ED39-F5E2-4250-9635-227CCF2144B6}" type="sibTrans" cxnId="{CCE4842C-39A2-4B32-8205-86DDFD9B287C}">
      <dgm:prSet/>
      <dgm:spPr/>
      <dgm:t>
        <a:bodyPr/>
        <a:lstStyle/>
        <a:p>
          <a:endParaRPr lang="en-US"/>
        </a:p>
      </dgm:t>
    </dgm:pt>
    <dgm:pt modelId="{36A32CCD-4179-4DB8-857E-6FB78B22EC4C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bg-BG" sz="1800" b="1" dirty="0" smtClean="0"/>
            <a:t>публикуване на одитните доклади</a:t>
          </a:r>
          <a:endParaRPr lang="bg-BG" sz="1800" b="1" dirty="0"/>
        </a:p>
      </dgm:t>
    </dgm:pt>
    <dgm:pt modelId="{C92DBA3F-8372-4523-87DA-91DBD1153F36}" type="parTrans" cxnId="{087D6B7E-0A3F-4E71-8FF7-ABDD11219E6D}">
      <dgm:prSet/>
      <dgm:spPr/>
      <dgm:t>
        <a:bodyPr/>
        <a:lstStyle/>
        <a:p>
          <a:endParaRPr lang="en-US"/>
        </a:p>
      </dgm:t>
    </dgm:pt>
    <dgm:pt modelId="{061D76FD-AA7E-4A4A-957C-EA8E54B12052}" type="sibTrans" cxnId="{087D6B7E-0A3F-4E71-8FF7-ABDD11219E6D}">
      <dgm:prSet/>
      <dgm:spPr/>
      <dgm:t>
        <a:bodyPr/>
        <a:lstStyle/>
        <a:p>
          <a:endParaRPr lang="en-US"/>
        </a:p>
      </dgm:t>
    </dgm:pt>
    <dgm:pt modelId="{4C8D9A88-E4D6-4D2E-B038-EEF536EE04F9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bg-BG" sz="1800" b="1" dirty="0" smtClean="0"/>
            <a:t>огласяване пред медиите</a:t>
          </a:r>
          <a:endParaRPr lang="bg-BG" sz="1800" b="1" dirty="0"/>
        </a:p>
      </dgm:t>
    </dgm:pt>
    <dgm:pt modelId="{ECDBA99F-3FD8-4A82-A21D-72650038A541}" type="parTrans" cxnId="{F0730CF2-634A-46F3-98FB-CAB830E25540}">
      <dgm:prSet/>
      <dgm:spPr/>
      <dgm:t>
        <a:bodyPr/>
        <a:lstStyle/>
        <a:p>
          <a:endParaRPr lang="en-US"/>
        </a:p>
      </dgm:t>
    </dgm:pt>
    <dgm:pt modelId="{B31C5DB2-2545-4F8B-AF82-9983B8F67FE3}" type="sibTrans" cxnId="{F0730CF2-634A-46F3-98FB-CAB830E25540}">
      <dgm:prSet/>
      <dgm:spPr/>
      <dgm:t>
        <a:bodyPr/>
        <a:lstStyle/>
        <a:p>
          <a:endParaRPr lang="en-US"/>
        </a:p>
      </dgm:t>
    </dgm:pt>
    <dgm:pt modelId="{2F64800F-E3F0-4B6D-A077-1DD3569393F1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bg-BG" sz="1800" b="1" dirty="0" smtClean="0"/>
            <a:t>сътрудничество с НПО, професионалните организации и академичните среди</a:t>
          </a:r>
          <a:endParaRPr lang="bg-BG" sz="1800" b="1" dirty="0"/>
        </a:p>
      </dgm:t>
    </dgm:pt>
    <dgm:pt modelId="{C8B05DFE-0A2B-4CDC-882B-23D94ABD7637}" type="parTrans" cxnId="{E730E6EF-06D3-4F31-8D92-4FC92BFB3276}">
      <dgm:prSet/>
      <dgm:spPr/>
      <dgm:t>
        <a:bodyPr/>
        <a:lstStyle/>
        <a:p>
          <a:endParaRPr lang="en-US"/>
        </a:p>
      </dgm:t>
    </dgm:pt>
    <dgm:pt modelId="{8FE15B00-A22F-4F66-B57A-8A5982B210DA}" type="sibTrans" cxnId="{E730E6EF-06D3-4F31-8D92-4FC92BFB3276}">
      <dgm:prSet/>
      <dgm:spPr/>
      <dgm:t>
        <a:bodyPr/>
        <a:lstStyle/>
        <a:p>
          <a:endParaRPr lang="en-US"/>
        </a:p>
      </dgm:t>
    </dgm:pt>
    <dgm:pt modelId="{2457FE8F-15CB-408A-9787-DA15A41AED3A}" type="pres">
      <dgm:prSet presAssocID="{999EE1A6-1CAE-4256-85D9-2AC7290659E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A47226-72A3-4231-A97D-C9A4B45EF3AA}" type="pres">
      <dgm:prSet presAssocID="{27F61035-FE42-4816-ACA8-9009FD6F2AE0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E6A07CF-84AB-4E9F-B9D5-85B9C0D3EF1C}" type="pres">
      <dgm:prSet presAssocID="{B9D0ED39-F5E2-4250-9635-227CCF2144B6}" presName="sibTrans" presStyleCnt="0"/>
      <dgm:spPr/>
    </dgm:pt>
    <dgm:pt modelId="{37B7CFFD-D9BD-45CA-BE5D-BF1230EF1FD0}" type="pres">
      <dgm:prSet presAssocID="{36A32CCD-4179-4DB8-857E-6FB78B22EC4C}" presName="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630F3F3-2868-4448-99A1-D2B950035474}" type="pres">
      <dgm:prSet presAssocID="{061D76FD-AA7E-4A4A-957C-EA8E54B12052}" presName="sibTrans" presStyleCnt="0"/>
      <dgm:spPr/>
    </dgm:pt>
    <dgm:pt modelId="{1DC62DD4-6FDB-4409-A3C1-BEB0E7EF0285}" type="pres">
      <dgm:prSet presAssocID="{4C8D9A88-E4D6-4D2E-B038-EEF536EE04F9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3C3181D-0A2E-4C62-BB10-BD9BDFBBFAD4}" type="pres">
      <dgm:prSet presAssocID="{B31C5DB2-2545-4F8B-AF82-9983B8F67FE3}" presName="sibTrans" presStyleCnt="0"/>
      <dgm:spPr/>
    </dgm:pt>
    <dgm:pt modelId="{17154AC3-F82D-41D9-A259-81A93C250A97}" type="pres">
      <dgm:prSet presAssocID="{2F64800F-E3F0-4B6D-A077-1DD3569393F1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CCE4842C-39A2-4B32-8205-86DDFD9B287C}" srcId="{999EE1A6-1CAE-4256-85D9-2AC7290659E5}" destId="{27F61035-FE42-4816-ACA8-9009FD6F2AE0}" srcOrd="0" destOrd="0" parTransId="{BA3B980B-612A-4523-95B6-DF160B75912C}" sibTransId="{B9D0ED39-F5E2-4250-9635-227CCF2144B6}"/>
    <dgm:cxn modelId="{11676572-741B-4D74-BCE5-45B11B611A68}" type="presOf" srcId="{36A32CCD-4179-4DB8-857E-6FB78B22EC4C}" destId="{37B7CFFD-D9BD-45CA-BE5D-BF1230EF1FD0}" srcOrd="0" destOrd="0" presId="urn:microsoft.com/office/officeart/2005/8/layout/default"/>
    <dgm:cxn modelId="{087D6B7E-0A3F-4E71-8FF7-ABDD11219E6D}" srcId="{999EE1A6-1CAE-4256-85D9-2AC7290659E5}" destId="{36A32CCD-4179-4DB8-857E-6FB78B22EC4C}" srcOrd="1" destOrd="0" parTransId="{C92DBA3F-8372-4523-87DA-91DBD1153F36}" sibTransId="{061D76FD-AA7E-4A4A-957C-EA8E54B12052}"/>
    <dgm:cxn modelId="{E730E6EF-06D3-4F31-8D92-4FC92BFB3276}" srcId="{999EE1A6-1CAE-4256-85D9-2AC7290659E5}" destId="{2F64800F-E3F0-4B6D-A077-1DD3569393F1}" srcOrd="3" destOrd="0" parTransId="{C8B05DFE-0A2B-4CDC-882B-23D94ABD7637}" sibTransId="{8FE15B00-A22F-4F66-B57A-8A5982B210DA}"/>
    <dgm:cxn modelId="{A3DD6910-D725-491D-B520-E33248113217}" type="presOf" srcId="{2F64800F-E3F0-4B6D-A077-1DD3569393F1}" destId="{17154AC3-F82D-41D9-A259-81A93C250A97}" srcOrd="0" destOrd="0" presId="urn:microsoft.com/office/officeart/2005/8/layout/default"/>
    <dgm:cxn modelId="{289646A7-C8B7-4904-912A-9EED33C400B9}" type="presOf" srcId="{27F61035-FE42-4816-ACA8-9009FD6F2AE0}" destId="{4EA47226-72A3-4231-A97D-C9A4B45EF3AA}" srcOrd="0" destOrd="0" presId="urn:microsoft.com/office/officeart/2005/8/layout/default"/>
    <dgm:cxn modelId="{D8409AB0-EB99-4335-909F-1B474413FF5D}" type="presOf" srcId="{4C8D9A88-E4D6-4D2E-B038-EEF536EE04F9}" destId="{1DC62DD4-6FDB-4409-A3C1-BEB0E7EF0285}" srcOrd="0" destOrd="0" presId="urn:microsoft.com/office/officeart/2005/8/layout/default"/>
    <dgm:cxn modelId="{EA3CCD38-AB5A-43E0-B5B9-5DA30E9FC0A8}" type="presOf" srcId="{999EE1A6-1CAE-4256-85D9-2AC7290659E5}" destId="{2457FE8F-15CB-408A-9787-DA15A41AED3A}" srcOrd="0" destOrd="0" presId="urn:microsoft.com/office/officeart/2005/8/layout/default"/>
    <dgm:cxn modelId="{F0730CF2-634A-46F3-98FB-CAB830E25540}" srcId="{999EE1A6-1CAE-4256-85D9-2AC7290659E5}" destId="{4C8D9A88-E4D6-4D2E-B038-EEF536EE04F9}" srcOrd="2" destOrd="0" parTransId="{ECDBA99F-3FD8-4A82-A21D-72650038A541}" sibTransId="{B31C5DB2-2545-4F8B-AF82-9983B8F67FE3}"/>
    <dgm:cxn modelId="{A473C555-EB86-46AC-8719-9CE5600A8EF2}" type="presParOf" srcId="{2457FE8F-15CB-408A-9787-DA15A41AED3A}" destId="{4EA47226-72A3-4231-A97D-C9A4B45EF3AA}" srcOrd="0" destOrd="0" presId="urn:microsoft.com/office/officeart/2005/8/layout/default"/>
    <dgm:cxn modelId="{1A779935-E114-4AD4-86C0-24B729F6E4FF}" type="presParOf" srcId="{2457FE8F-15CB-408A-9787-DA15A41AED3A}" destId="{5E6A07CF-84AB-4E9F-B9D5-85B9C0D3EF1C}" srcOrd="1" destOrd="0" presId="urn:microsoft.com/office/officeart/2005/8/layout/default"/>
    <dgm:cxn modelId="{0F2CA036-A79E-4D85-BDC1-C8BF671451A9}" type="presParOf" srcId="{2457FE8F-15CB-408A-9787-DA15A41AED3A}" destId="{37B7CFFD-D9BD-45CA-BE5D-BF1230EF1FD0}" srcOrd="2" destOrd="0" presId="urn:microsoft.com/office/officeart/2005/8/layout/default"/>
    <dgm:cxn modelId="{9F8C94E1-3FFC-4CEA-8B04-888EC76BADAA}" type="presParOf" srcId="{2457FE8F-15CB-408A-9787-DA15A41AED3A}" destId="{8630F3F3-2868-4448-99A1-D2B950035474}" srcOrd="3" destOrd="0" presId="urn:microsoft.com/office/officeart/2005/8/layout/default"/>
    <dgm:cxn modelId="{BF2FB24E-ED22-41C9-A7BA-3C9DB4433C05}" type="presParOf" srcId="{2457FE8F-15CB-408A-9787-DA15A41AED3A}" destId="{1DC62DD4-6FDB-4409-A3C1-BEB0E7EF0285}" srcOrd="4" destOrd="0" presId="urn:microsoft.com/office/officeart/2005/8/layout/default"/>
    <dgm:cxn modelId="{C7A33D1A-761C-434D-AC80-19F3746BA05B}" type="presParOf" srcId="{2457FE8F-15CB-408A-9787-DA15A41AED3A}" destId="{E3C3181D-0A2E-4C62-BB10-BD9BDFBBFAD4}" srcOrd="5" destOrd="0" presId="urn:microsoft.com/office/officeart/2005/8/layout/default"/>
    <dgm:cxn modelId="{F09195B8-362F-499A-B642-35B5C04FE2E3}" type="presParOf" srcId="{2457FE8F-15CB-408A-9787-DA15A41AED3A}" destId="{17154AC3-F82D-41D9-A259-81A93C250A9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A842BF-5CB6-4AFE-BB21-C8064EFDAF7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C09A84EF-22E7-415A-BCBD-4CF1C8A6399D}">
      <dgm:prSet custT="1"/>
      <dgm:spPr>
        <a:solidFill>
          <a:schemeClr val="tx2">
            <a:alpha val="30000"/>
          </a:schemeClr>
        </a:solidFill>
        <a:ln>
          <a:solidFill>
            <a:schemeClr val="tx2">
              <a:alpha val="13000"/>
            </a:schemeClr>
          </a:solidFill>
        </a:ln>
        <a:effectLst>
          <a:reflection endPos="0" dir="5400000" sy="-100000" algn="bl" rotWithShape="0"/>
        </a:effectLst>
      </dgm:spPr>
      <dgm:t>
        <a:bodyPr/>
        <a:lstStyle/>
        <a:p>
          <a:pPr rtl="0"/>
          <a:r>
            <a:rPr lang="bg-BG" sz="1900" b="1" dirty="0" smtClean="0">
              <a:solidFill>
                <a:schemeClr val="tx2"/>
              </a:solidFill>
            </a:rPr>
            <a:t>финансови одити</a:t>
          </a:r>
          <a:endParaRPr lang="bg-BG" sz="1900" dirty="0">
            <a:solidFill>
              <a:schemeClr val="tx2"/>
            </a:solidFill>
          </a:endParaRPr>
        </a:p>
      </dgm:t>
    </dgm:pt>
    <dgm:pt modelId="{E68DFFD5-E83F-44B5-9DD7-909264D95468}" type="parTrans" cxnId="{0554CA7F-9E42-493E-AECB-083635D779EC}">
      <dgm:prSet/>
      <dgm:spPr/>
      <dgm:t>
        <a:bodyPr/>
        <a:lstStyle/>
        <a:p>
          <a:endParaRPr lang="bg-BG"/>
        </a:p>
      </dgm:t>
    </dgm:pt>
    <dgm:pt modelId="{AF82ABE5-52E6-4AE0-8A67-6BD83F3546E8}" type="sibTrans" cxnId="{0554CA7F-9E42-493E-AECB-083635D779EC}">
      <dgm:prSet/>
      <dgm:spPr/>
      <dgm:t>
        <a:bodyPr/>
        <a:lstStyle/>
        <a:p>
          <a:endParaRPr lang="bg-BG"/>
        </a:p>
      </dgm:t>
    </dgm:pt>
    <dgm:pt modelId="{0D6971A3-B81E-41AC-8552-0AD28AEB7768}">
      <dgm:prSet custT="1"/>
      <dgm:spPr>
        <a:solidFill>
          <a:schemeClr val="accent6">
            <a:lumMod val="75000"/>
            <a:alpha val="30000"/>
          </a:schemeClr>
        </a:solidFill>
        <a:ln>
          <a:solidFill>
            <a:schemeClr val="tx2">
              <a:alpha val="13000"/>
            </a:schemeClr>
          </a:solidFill>
        </a:ln>
        <a:effectLst>
          <a:reflection endPos="0" dir="5400000" sy="-100000" algn="bl" rotWithShape="0"/>
        </a:effectLst>
      </dgm:spPr>
      <dgm:t>
        <a:bodyPr/>
        <a:lstStyle/>
        <a:p>
          <a:pPr rtl="0"/>
          <a:r>
            <a:rPr lang="ru-RU" sz="1900" b="1" dirty="0" err="1" smtClean="0">
              <a:solidFill>
                <a:schemeClr val="tx2"/>
              </a:solidFill>
            </a:rPr>
            <a:t>одити</a:t>
          </a:r>
          <a:r>
            <a:rPr lang="ru-RU" sz="1900" b="1" dirty="0" smtClean="0">
              <a:solidFill>
                <a:schemeClr val="tx2"/>
              </a:solidFill>
            </a:rPr>
            <a:t> за </a:t>
          </a:r>
          <a:r>
            <a:rPr lang="ru-RU" sz="1900" b="1" dirty="0" err="1" smtClean="0">
              <a:solidFill>
                <a:schemeClr val="tx2"/>
              </a:solidFill>
            </a:rPr>
            <a:t>съответствие</a:t>
          </a:r>
          <a:endParaRPr lang="ru-RU" sz="1900" b="1" dirty="0" smtClean="0">
            <a:solidFill>
              <a:schemeClr val="tx2"/>
            </a:solidFill>
          </a:endParaRPr>
        </a:p>
      </dgm:t>
    </dgm:pt>
    <dgm:pt modelId="{163379E1-5D9B-41E6-9E5F-1D5ECEDD48F7}" type="parTrans" cxnId="{82A3AB6B-5FEC-42D1-B174-11C36CA09F06}">
      <dgm:prSet/>
      <dgm:spPr/>
      <dgm:t>
        <a:bodyPr/>
        <a:lstStyle/>
        <a:p>
          <a:endParaRPr lang="bg-BG"/>
        </a:p>
      </dgm:t>
    </dgm:pt>
    <dgm:pt modelId="{2EE7C87C-84B6-4755-9DD1-E76C744D8ECF}" type="sibTrans" cxnId="{82A3AB6B-5FEC-42D1-B174-11C36CA09F06}">
      <dgm:prSet/>
      <dgm:spPr/>
      <dgm:t>
        <a:bodyPr/>
        <a:lstStyle/>
        <a:p>
          <a:endParaRPr lang="bg-BG"/>
        </a:p>
      </dgm:t>
    </dgm:pt>
    <dgm:pt modelId="{52D2A8CF-6AE4-486D-8D51-27656E626565}">
      <dgm:prSet custT="1"/>
      <dgm:spPr>
        <a:solidFill>
          <a:schemeClr val="tx2">
            <a:alpha val="30000"/>
          </a:schemeClr>
        </a:solidFill>
        <a:ln>
          <a:solidFill>
            <a:schemeClr val="tx2">
              <a:alpha val="13000"/>
            </a:schemeClr>
          </a:solidFill>
        </a:ln>
        <a:effectLst>
          <a:reflection endPos="0" dir="5400000" sy="-100000" algn="bl" rotWithShape="0"/>
        </a:effectLst>
      </dgm:spPr>
      <dgm:t>
        <a:bodyPr/>
        <a:lstStyle/>
        <a:p>
          <a:pPr rtl="0"/>
          <a:r>
            <a:rPr lang="bg-BG" sz="1900" b="1" dirty="0" smtClean="0">
              <a:solidFill>
                <a:schemeClr val="tx2"/>
              </a:solidFill>
            </a:rPr>
            <a:t>одити на изпълнение</a:t>
          </a:r>
        </a:p>
      </dgm:t>
    </dgm:pt>
    <dgm:pt modelId="{7375452C-149C-4A2B-99BD-38BA66E8738F}" type="parTrans" cxnId="{5435502C-B46C-47AD-B0B1-1799B6A47BD9}">
      <dgm:prSet/>
      <dgm:spPr/>
      <dgm:t>
        <a:bodyPr/>
        <a:lstStyle/>
        <a:p>
          <a:endParaRPr lang="bg-BG"/>
        </a:p>
      </dgm:t>
    </dgm:pt>
    <dgm:pt modelId="{AABAAF5B-AA20-4D9E-998E-FD99637DECC3}" type="sibTrans" cxnId="{5435502C-B46C-47AD-B0B1-1799B6A47BD9}">
      <dgm:prSet/>
      <dgm:spPr/>
      <dgm:t>
        <a:bodyPr/>
        <a:lstStyle/>
        <a:p>
          <a:endParaRPr lang="bg-BG"/>
        </a:p>
      </dgm:t>
    </dgm:pt>
    <dgm:pt modelId="{127230B9-6DD0-4D37-9E11-B2407203DF9F}">
      <dgm:prSet custT="1"/>
      <dgm:spPr>
        <a:solidFill>
          <a:schemeClr val="accent6">
            <a:lumMod val="75000"/>
            <a:alpha val="30000"/>
          </a:schemeClr>
        </a:solidFill>
        <a:ln>
          <a:solidFill>
            <a:schemeClr val="tx2">
              <a:alpha val="13000"/>
            </a:schemeClr>
          </a:solidFill>
        </a:ln>
        <a:effectLst>
          <a:reflection endPos="0" dir="5400000" sy="-100000" algn="bl" rotWithShape="0"/>
        </a:effectLst>
      </dgm:spPr>
      <dgm:t>
        <a:bodyPr/>
        <a:lstStyle/>
        <a:p>
          <a:pPr rtl="0"/>
          <a:r>
            <a:rPr lang="bg-BG" sz="1900" b="1" dirty="0" smtClean="0">
              <a:solidFill>
                <a:schemeClr val="tx2"/>
              </a:solidFill>
            </a:rPr>
            <a:t>специфични одити</a:t>
          </a:r>
        </a:p>
      </dgm:t>
    </dgm:pt>
    <dgm:pt modelId="{030F8250-AF2E-4B34-BAB4-225B202828D8}" type="parTrans" cxnId="{A92AAEEE-DC11-4B3D-9413-8F239DDD801B}">
      <dgm:prSet/>
      <dgm:spPr/>
      <dgm:t>
        <a:bodyPr/>
        <a:lstStyle/>
        <a:p>
          <a:endParaRPr lang="bg-BG"/>
        </a:p>
      </dgm:t>
    </dgm:pt>
    <dgm:pt modelId="{85433BA6-9016-42A9-BBD7-BEA09A99C733}" type="sibTrans" cxnId="{A92AAEEE-DC11-4B3D-9413-8F239DDD801B}">
      <dgm:prSet/>
      <dgm:spPr/>
      <dgm:t>
        <a:bodyPr/>
        <a:lstStyle/>
        <a:p>
          <a:endParaRPr lang="bg-BG"/>
        </a:p>
      </dgm:t>
    </dgm:pt>
    <dgm:pt modelId="{130DA33D-D181-4266-A85B-BF7EFA6A9C05}" type="pres">
      <dgm:prSet presAssocID="{69A842BF-5CB6-4AFE-BB21-C8064EFDAF7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31DD6111-9A8A-4CCD-8013-1822F51BFE20}" type="pres">
      <dgm:prSet presAssocID="{C09A84EF-22E7-415A-BCBD-4CF1C8A6399D}" presName="horFlow" presStyleCnt="0"/>
      <dgm:spPr/>
    </dgm:pt>
    <dgm:pt modelId="{69F3912B-DA08-4615-A375-B71B32CBA2DF}" type="pres">
      <dgm:prSet presAssocID="{C09A84EF-22E7-415A-BCBD-4CF1C8A6399D}" presName="bigChev" presStyleLbl="node1" presStyleIdx="0" presStyleCnt="4" custScaleX="98382" custScaleY="46286" custLinFactNeighborY="-179"/>
      <dgm:spPr/>
      <dgm:t>
        <a:bodyPr/>
        <a:lstStyle/>
        <a:p>
          <a:endParaRPr lang="bg-BG"/>
        </a:p>
      </dgm:t>
    </dgm:pt>
    <dgm:pt modelId="{F950A51E-7BF5-4A9C-8938-D6D3BDC74CCE}" type="pres">
      <dgm:prSet presAssocID="{C09A84EF-22E7-415A-BCBD-4CF1C8A6399D}" presName="vSp" presStyleCnt="0"/>
      <dgm:spPr/>
    </dgm:pt>
    <dgm:pt modelId="{3457F3ED-C1E7-489D-A096-FF77F73C4B42}" type="pres">
      <dgm:prSet presAssocID="{0D6971A3-B81E-41AC-8552-0AD28AEB7768}" presName="horFlow" presStyleCnt="0"/>
      <dgm:spPr/>
    </dgm:pt>
    <dgm:pt modelId="{3876002F-CCD3-4400-9281-FB1E93C93983}" type="pres">
      <dgm:prSet presAssocID="{0D6971A3-B81E-41AC-8552-0AD28AEB7768}" presName="bigChev" presStyleLbl="node1" presStyleIdx="1" presStyleCnt="4" custScaleX="101038" custScaleY="52754" custLinFactNeighborX="176" custLinFactNeighborY="-1083"/>
      <dgm:spPr/>
      <dgm:t>
        <a:bodyPr/>
        <a:lstStyle/>
        <a:p>
          <a:endParaRPr lang="bg-BG"/>
        </a:p>
      </dgm:t>
    </dgm:pt>
    <dgm:pt modelId="{B8C1E48B-A6BB-40B3-88E4-73C51373BF75}" type="pres">
      <dgm:prSet presAssocID="{0D6971A3-B81E-41AC-8552-0AD28AEB7768}" presName="vSp" presStyleCnt="0"/>
      <dgm:spPr/>
    </dgm:pt>
    <dgm:pt modelId="{AA090028-E2B3-4E3F-BAAE-ABB9BFD5B828}" type="pres">
      <dgm:prSet presAssocID="{52D2A8CF-6AE4-486D-8D51-27656E626565}" presName="horFlow" presStyleCnt="0"/>
      <dgm:spPr/>
    </dgm:pt>
    <dgm:pt modelId="{BDFE56F1-8ED5-4D2A-A19E-E0A06F391522}" type="pres">
      <dgm:prSet presAssocID="{52D2A8CF-6AE4-486D-8D51-27656E626565}" presName="bigChev" presStyleLbl="node1" presStyleIdx="2" presStyleCnt="4" custScaleX="101038" custScaleY="53803" custLinFactNeighborY="-179"/>
      <dgm:spPr/>
      <dgm:t>
        <a:bodyPr/>
        <a:lstStyle/>
        <a:p>
          <a:endParaRPr lang="bg-BG"/>
        </a:p>
      </dgm:t>
    </dgm:pt>
    <dgm:pt modelId="{8036B00D-C354-4A70-8638-0815685AB05F}" type="pres">
      <dgm:prSet presAssocID="{52D2A8CF-6AE4-486D-8D51-27656E626565}" presName="vSp" presStyleCnt="0"/>
      <dgm:spPr/>
    </dgm:pt>
    <dgm:pt modelId="{23EEA3CB-DBB7-4436-AB58-26FDA7610D35}" type="pres">
      <dgm:prSet presAssocID="{127230B9-6DD0-4D37-9E11-B2407203DF9F}" presName="horFlow" presStyleCnt="0"/>
      <dgm:spPr/>
    </dgm:pt>
    <dgm:pt modelId="{4BFBB1E6-803C-4E54-9149-86C61DF88F9F}" type="pres">
      <dgm:prSet presAssocID="{127230B9-6DD0-4D37-9E11-B2407203DF9F}" presName="bigChev" presStyleLbl="node1" presStyleIdx="3" presStyleCnt="4" custScaleX="97523" custScaleY="42264" custLinFactNeighborY="-1175"/>
      <dgm:spPr/>
      <dgm:t>
        <a:bodyPr/>
        <a:lstStyle/>
        <a:p>
          <a:endParaRPr lang="bg-BG"/>
        </a:p>
      </dgm:t>
    </dgm:pt>
  </dgm:ptLst>
  <dgm:cxnLst>
    <dgm:cxn modelId="{E2989FA5-FC97-401A-B76D-202E47E8B687}" type="presOf" srcId="{127230B9-6DD0-4D37-9E11-B2407203DF9F}" destId="{4BFBB1E6-803C-4E54-9149-86C61DF88F9F}" srcOrd="0" destOrd="0" presId="urn:microsoft.com/office/officeart/2005/8/layout/lProcess3"/>
    <dgm:cxn modelId="{FAEB1F2C-B5F9-415B-8F3F-D797F41781A4}" type="presOf" srcId="{69A842BF-5CB6-4AFE-BB21-C8064EFDAF72}" destId="{130DA33D-D181-4266-A85B-BF7EFA6A9C05}" srcOrd="0" destOrd="0" presId="urn:microsoft.com/office/officeart/2005/8/layout/lProcess3"/>
    <dgm:cxn modelId="{5435502C-B46C-47AD-B0B1-1799B6A47BD9}" srcId="{69A842BF-5CB6-4AFE-BB21-C8064EFDAF72}" destId="{52D2A8CF-6AE4-486D-8D51-27656E626565}" srcOrd="2" destOrd="0" parTransId="{7375452C-149C-4A2B-99BD-38BA66E8738F}" sibTransId="{AABAAF5B-AA20-4D9E-998E-FD99637DECC3}"/>
    <dgm:cxn modelId="{82A3AB6B-5FEC-42D1-B174-11C36CA09F06}" srcId="{69A842BF-5CB6-4AFE-BB21-C8064EFDAF72}" destId="{0D6971A3-B81E-41AC-8552-0AD28AEB7768}" srcOrd="1" destOrd="0" parTransId="{163379E1-5D9B-41E6-9E5F-1D5ECEDD48F7}" sibTransId="{2EE7C87C-84B6-4755-9DD1-E76C744D8ECF}"/>
    <dgm:cxn modelId="{C314607B-7799-440B-ACFE-35D924DC5310}" type="presOf" srcId="{C09A84EF-22E7-415A-BCBD-4CF1C8A6399D}" destId="{69F3912B-DA08-4615-A375-B71B32CBA2DF}" srcOrd="0" destOrd="0" presId="urn:microsoft.com/office/officeart/2005/8/layout/lProcess3"/>
    <dgm:cxn modelId="{0554CA7F-9E42-493E-AECB-083635D779EC}" srcId="{69A842BF-5CB6-4AFE-BB21-C8064EFDAF72}" destId="{C09A84EF-22E7-415A-BCBD-4CF1C8A6399D}" srcOrd="0" destOrd="0" parTransId="{E68DFFD5-E83F-44B5-9DD7-909264D95468}" sibTransId="{AF82ABE5-52E6-4AE0-8A67-6BD83F3546E8}"/>
    <dgm:cxn modelId="{55DFF58E-5957-43D5-8C62-AA66B7C2C103}" type="presOf" srcId="{52D2A8CF-6AE4-486D-8D51-27656E626565}" destId="{BDFE56F1-8ED5-4D2A-A19E-E0A06F391522}" srcOrd="0" destOrd="0" presId="urn:microsoft.com/office/officeart/2005/8/layout/lProcess3"/>
    <dgm:cxn modelId="{0BE02B61-5331-48FE-A7AF-5B7057B648F9}" type="presOf" srcId="{0D6971A3-B81E-41AC-8552-0AD28AEB7768}" destId="{3876002F-CCD3-4400-9281-FB1E93C93983}" srcOrd="0" destOrd="0" presId="urn:microsoft.com/office/officeart/2005/8/layout/lProcess3"/>
    <dgm:cxn modelId="{A92AAEEE-DC11-4B3D-9413-8F239DDD801B}" srcId="{69A842BF-5CB6-4AFE-BB21-C8064EFDAF72}" destId="{127230B9-6DD0-4D37-9E11-B2407203DF9F}" srcOrd="3" destOrd="0" parTransId="{030F8250-AF2E-4B34-BAB4-225B202828D8}" sibTransId="{85433BA6-9016-42A9-BBD7-BEA09A99C733}"/>
    <dgm:cxn modelId="{948B5206-AFA4-44A5-9D5B-FF95350A1725}" type="presParOf" srcId="{130DA33D-D181-4266-A85B-BF7EFA6A9C05}" destId="{31DD6111-9A8A-4CCD-8013-1822F51BFE20}" srcOrd="0" destOrd="0" presId="urn:microsoft.com/office/officeart/2005/8/layout/lProcess3"/>
    <dgm:cxn modelId="{E31F5C06-E9CB-49E3-83B2-0C443BCD4D90}" type="presParOf" srcId="{31DD6111-9A8A-4CCD-8013-1822F51BFE20}" destId="{69F3912B-DA08-4615-A375-B71B32CBA2DF}" srcOrd="0" destOrd="0" presId="urn:microsoft.com/office/officeart/2005/8/layout/lProcess3"/>
    <dgm:cxn modelId="{F162AEB5-A230-4ABB-861D-83F4FDE6FFA9}" type="presParOf" srcId="{130DA33D-D181-4266-A85B-BF7EFA6A9C05}" destId="{F950A51E-7BF5-4A9C-8938-D6D3BDC74CCE}" srcOrd="1" destOrd="0" presId="urn:microsoft.com/office/officeart/2005/8/layout/lProcess3"/>
    <dgm:cxn modelId="{34D43958-0171-4D6A-83A9-3E5F86E19DDC}" type="presParOf" srcId="{130DA33D-D181-4266-A85B-BF7EFA6A9C05}" destId="{3457F3ED-C1E7-489D-A096-FF77F73C4B42}" srcOrd="2" destOrd="0" presId="urn:microsoft.com/office/officeart/2005/8/layout/lProcess3"/>
    <dgm:cxn modelId="{5BEE698D-D236-43DA-BCD6-2CC04DE70DB0}" type="presParOf" srcId="{3457F3ED-C1E7-489D-A096-FF77F73C4B42}" destId="{3876002F-CCD3-4400-9281-FB1E93C93983}" srcOrd="0" destOrd="0" presId="urn:microsoft.com/office/officeart/2005/8/layout/lProcess3"/>
    <dgm:cxn modelId="{9E2F755A-DA27-4BA4-A59F-088A867BE29F}" type="presParOf" srcId="{130DA33D-D181-4266-A85B-BF7EFA6A9C05}" destId="{B8C1E48B-A6BB-40B3-88E4-73C51373BF75}" srcOrd="3" destOrd="0" presId="urn:microsoft.com/office/officeart/2005/8/layout/lProcess3"/>
    <dgm:cxn modelId="{4345676E-4550-4CE4-BC93-F0F12B26017A}" type="presParOf" srcId="{130DA33D-D181-4266-A85B-BF7EFA6A9C05}" destId="{AA090028-E2B3-4E3F-BAAE-ABB9BFD5B828}" srcOrd="4" destOrd="0" presId="urn:microsoft.com/office/officeart/2005/8/layout/lProcess3"/>
    <dgm:cxn modelId="{0CAA28D0-DC1A-4A5C-AD06-1F56DEA582AF}" type="presParOf" srcId="{AA090028-E2B3-4E3F-BAAE-ABB9BFD5B828}" destId="{BDFE56F1-8ED5-4D2A-A19E-E0A06F391522}" srcOrd="0" destOrd="0" presId="urn:microsoft.com/office/officeart/2005/8/layout/lProcess3"/>
    <dgm:cxn modelId="{330F6389-517C-4041-9B00-633A306601AB}" type="presParOf" srcId="{130DA33D-D181-4266-A85B-BF7EFA6A9C05}" destId="{8036B00D-C354-4A70-8638-0815685AB05F}" srcOrd="5" destOrd="0" presId="urn:microsoft.com/office/officeart/2005/8/layout/lProcess3"/>
    <dgm:cxn modelId="{E6A5E40E-D6D5-468B-8798-9CB18BEC3E17}" type="presParOf" srcId="{130DA33D-D181-4266-A85B-BF7EFA6A9C05}" destId="{23EEA3CB-DBB7-4436-AB58-26FDA7610D35}" srcOrd="6" destOrd="0" presId="urn:microsoft.com/office/officeart/2005/8/layout/lProcess3"/>
    <dgm:cxn modelId="{B0AA02DB-91A6-41EE-92B0-AD16A9165C81}" type="presParOf" srcId="{23EEA3CB-DBB7-4436-AB58-26FDA7610D35}" destId="{4BFBB1E6-803C-4E54-9149-86C61DF88F9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48CFF6-2AE8-4FD7-AC20-A417629D53D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EEA34A-E3C3-428F-AF5C-D866826310D9}">
      <dgm:prSet/>
      <dgm:spPr/>
      <dgm:t>
        <a:bodyPr/>
        <a:lstStyle/>
        <a:p>
          <a:pPr rtl="0"/>
          <a:r>
            <a:rPr lang="bg-BG" b="1" dirty="0" smtClean="0">
              <a:solidFill>
                <a:srgbClr val="FFC000"/>
              </a:solidFill>
            </a:rPr>
            <a:t>Даване на препоръки, </a:t>
          </a:r>
          <a:r>
            <a:rPr lang="bg-BG" b="1" dirty="0" smtClean="0"/>
            <a:t>целящи подобряване на управлението и отчетността и подкрепящи реформите в публичния сектор</a:t>
          </a:r>
          <a:br>
            <a:rPr lang="bg-BG" b="1" dirty="0" smtClean="0"/>
          </a:br>
          <a:endParaRPr lang="en-US" dirty="0"/>
        </a:p>
      </dgm:t>
    </dgm:pt>
    <dgm:pt modelId="{892B9FA1-4F71-4F09-A817-D8FE4668AF59}" type="parTrans" cxnId="{5B3E2844-4BFA-4B73-B2BD-1B97E535BED7}">
      <dgm:prSet/>
      <dgm:spPr/>
      <dgm:t>
        <a:bodyPr/>
        <a:lstStyle/>
        <a:p>
          <a:endParaRPr lang="en-US"/>
        </a:p>
      </dgm:t>
    </dgm:pt>
    <dgm:pt modelId="{1A9CD4A7-9BE6-4382-AF03-22A5D6041E57}" type="sibTrans" cxnId="{5B3E2844-4BFA-4B73-B2BD-1B97E535BED7}">
      <dgm:prSet/>
      <dgm:spPr>
        <a:solidFill>
          <a:srgbClr val="FF6600"/>
        </a:solidFill>
      </dgm:spPr>
      <dgm:t>
        <a:bodyPr/>
        <a:lstStyle/>
        <a:p>
          <a:endParaRPr lang="en-US"/>
        </a:p>
      </dgm:t>
    </dgm:pt>
    <dgm:pt modelId="{71D98134-363F-4F30-B87B-BAF0C7BBAC48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ru-RU" b="1" dirty="0" err="1" smtClean="0">
              <a:solidFill>
                <a:srgbClr val="FFC000"/>
              </a:solidFill>
            </a:rPr>
            <a:t>Оповестяване</a:t>
          </a:r>
          <a:r>
            <a:rPr lang="ru-RU" b="1" dirty="0" smtClean="0"/>
            <a:t> на </a:t>
          </a:r>
          <a:r>
            <a:rPr lang="ru-RU" b="1" dirty="0" err="1" smtClean="0"/>
            <a:t>одитните</a:t>
          </a:r>
          <a:r>
            <a:rPr lang="ru-RU" b="1" dirty="0" smtClean="0"/>
            <a:t> </a:t>
          </a:r>
          <a:r>
            <a:rPr lang="ru-RU" b="1" dirty="0" err="1" smtClean="0"/>
            <a:t>доклади</a:t>
          </a:r>
          <a:endParaRPr lang="en-US" dirty="0"/>
        </a:p>
      </dgm:t>
    </dgm:pt>
    <dgm:pt modelId="{02800B17-536C-46A9-8CB8-679B7710649F}" type="parTrans" cxnId="{5C218012-0286-47E6-893F-C435114313B7}">
      <dgm:prSet/>
      <dgm:spPr/>
      <dgm:t>
        <a:bodyPr/>
        <a:lstStyle/>
        <a:p>
          <a:endParaRPr lang="en-US"/>
        </a:p>
      </dgm:t>
    </dgm:pt>
    <dgm:pt modelId="{B1368FE6-BF54-43C1-AAFA-C3A47FE936AD}" type="sibTrans" cxnId="{5C218012-0286-47E6-893F-C435114313B7}">
      <dgm:prSet/>
      <dgm:spPr/>
      <dgm:t>
        <a:bodyPr/>
        <a:lstStyle/>
        <a:p>
          <a:endParaRPr lang="en-US"/>
        </a:p>
      </dgm:t>
    </dgm:pt>
    <dgm:pt modelId="{F6A5ECB9-CC7A-468B-8905-9E460C2401F3}" type="pres">
      <dgm:prSet presAssocID="{2D48CFF6-2AE8-4FD7-AC20-A417629D53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A4FAA8-26A7-42BA-BAB0-D2D2FEE16EDA}" type="pres">
      <dgm:prSet presAssocID="{ABEEA34A-E3C3-428F-AF5C-D866826310D9}" presName="node" presStyleLbl="node1" presStyleIdx="0" presStyleCnt="2" custLinFactNeighborX="-326" custLinFactNeighborY="8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D2ECE-3865-4F1B-9F2B-7951C92BAD16}" type="pres">
      <dgm:prSet presAssocID="{1A9CD4A7-9BE6-4382-AF03-22A5D6041E57}" presName="sibTrans" presStyleLbl="sibTrans2D1" presStyleIdx="0" presStyleCnt="1"/>
      <dgm:spPr/>
      <dgm:t>
        <a:bodyPr/>
        <a:lstStyle/>
        <a:p>
          <a:endParaRPr lang="en-US"/>
        </a:p>
      </dgm:t>
    </dgm:pt>
    <dgm:pt modelId="{85A8E26B-5801-45F0-8305-BC9C7C75D9C3}" type="pres">
      <dgm:prSet presAssocID="{1A9CD4A7-9BE6-4382-AF03-22A5D6041E57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D99DAB30-2C4A-4B02-8CE5-48D92137F39D}" type="pres">
      <dgm:prSet presAssocID="{71D98134-363F-4F30-B87B-BAF0C7BBAC48}" presName="node" presStyleLbl="node1" presStyleIdx="1" presStyleCnt="2" custScaleY="75272" custLinFactNeighborX="1390" custLinFactNeighborY="-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812BB1-B45B-42C7-8571-1FD3A442253C}" type="presOf" srcId="{2D48CFF6-2AE8-4FD7-AC20-A417629D53DA}" destId="{F6A5ECB9-CC7A-468B-8905-9E460C2401F3}" srcOrd="0" destOrd="0" presId="urn:microsoft.com/office/officeart/2005/8/layout/process1"/>
    <dgm:cxn modelId="{36852637-3A5D-4C23-8179-67D7F6C83EE0}" type="presOf" srcId="{1A9CD4A7-9BE6-4382-AF03-22A5D6041E57}" destId="{85A8E26B-5801-45F0-8305-BC9C7C75D9C3}" srcOrd="1" destOrd="0" presId="urn:microsoft.com/office/officeart/2005/8/layout/process1"/>
    <dgm:cxn modelId="{5C218012-0286-47E6-893F-C435114313B7}" srcId="{2D48CFF6-2AE8-4FD7-AC20-A417629D53DA}" destId="{71D98134-363F-4F30-B87B-BAF0C7BBAC48}" srcOrd="1" destOrd="0" parTransId="{02800B17-536C-46A9-8CB8-679B7710649F}" sibTransId="{B1368FE6-BF54-43C1-AAFA-C3A47FE936AD}"/>
    <dgm:cxn modelId="{58C806F3-2393-4DDC-8C35-4A57C04120F7}" type="presOf" srcId="{71D98134-363F-4F30-B87B-BAF0C7BBAC48}" destId="{D99DAB30-2C4A-4B02-8CE5-48D92137F39D}" srcOrd="0" destOrd="0" presId="urn:microsoft.com/office/officeart/2005/8/layout/process1"/>
    <dgm:cxn modelId="{FE544C58-EAEC-4ACF-8C4D-3E6BE0AB8B89}" type="presOf" srcId="{1A9CD4A7-9BE6-4382-AF03-22A5D6041E57}" destId="{310D2ECE-3865-4F1B-9F2B-7951C92BAD16}" srcOrd="0" destOrd="0" presId="urn:microsoft.com/office/officeart/2005/8/layout/process1"/>
    <dgm:cxn modelId="{5B3E2844-4BFA-4B73-B2BD-1B97E535BED7}" srcId="{2D48CFF6-2AE8-4FD7-AC20-A417629D53DA}" destId="{ABEEA34A-E3C3-428F-AF5C-D866826310D9}" srcOrd="0" destOrd="0" parTransId="{892B9FA1-4F71-4F09-A817-D8FE4668AF59}" sibTransId="{1A9CD4A7-9BE6-4382-AF03-22A5D6041E57}"/>
    <dgm:cxn modelId="{7E73F622-0779-4A61-BE06-BF46A78E7F65}" type="presOf" srcId="{ABEEA34A-E3C3-428F-AF5C-D866826310D9}" destId="{A3A4FAA8-26A7-42BA-BAB0-D2D2FEE16EDA}" srcOrd="0" destOrd="0" presId="urn:microsoft.com/office/officeart/2005/8/layout/process1"/>
    <dgm:cxn modelId="{6CE398FB-668A-4213-B98F-8AB87045AE5B}" type="presParOf" srcId="{F6A5ECB9-CC7A-468B-8905-9E460C2401F3}" destId="{A3A4FAA8-26A7-42BA-BAB0-D2D2FEE16EDA}" srcOrd="0" destOrd="0" presId="urn:microsoft.com/office/officeart/2005/8/layout/process1"/>
    <dgm:cxn modelId="{CB7D0308-F4E7-4676-8E6D-354100BD13D1}" type="presParOf" srcId="{F6A5ECB9-CC7A-468B-8905-9E460C2401F3}" destId="{310D2ECE-3865-4F1B-9F2B-7951C92BAD16}" srcOrd="1" destOrd="0" presId="urn:microsoft.com/office/officeart/2005/8/layout/process1"/>
    <dgm:cxn modelId="{104E5FCC-4B90-4FFE-BD19-C900D7F89969}" type="presParOf" srcId="{310D2ECE-3865-4F1B-9F2B-7951C92BAD16}" destId="{85A8E26B-5801-45F0-8305-BC9C7C75D9C3}" srcOrd="0" destOrd="0" presId="urn:microsoft.com/office/officeart/2005/8/layout/process1"/>
    <dgm:cxn modelId="{64F02C76-574A-4A2D-82DB-C94A44CABA68}" type="presParOf" srcId="{F6A5ECB9-CC7A-468B-8905-9E460C2401F3}" destId="{D99DAB30-2C4A-4B02-8CE5-48D92137F39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762563-E61F-4711-AF32-924552B7A69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CD65B1-7D0D-435F-8F2D-405DD1CDF69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b="1" dirty="0" err="1" smtClean="0"/>
            <a:t>Голям</a:t>
          </a:r>
          <a:r>
            <a:rPr lang="ru-RU" b="1" dirty="0" smtClean="0"/>
            <a:t> </a:t>
          </a:r>
          <a:r>
            <a:rPr lang="ru-RU" b="1" dirty="0" err="1" smtClean="0"/>
            <a:t>брой</a:t>
          </a:r>
          <a:r>
            <a:rPr lang="ru-RU" b="1" dirty="0" smtClean="0"/>
            <a:t> </a:t>
          </a:r>
          <a:r>
            <a:rPr lang="ru-RU" b="1" dirty="0" err="1" smtClean="0"/>
            <a:t>бюджетни</a:t>
          </a:r>
          <a:r>
            <a:rPr lang="ru-RU" b="1" dirty="0" smtClean="0"/>
            <a:t> организации - над 350 </a:t>
          </a:r>
          <a:r>
            <a:rPr lang="en-US" b="1" dirty="0" smtClean="0"/>
            <a:t>(</a:t>
          </a:r>
          <a:r>
            <a:rPr lang="ru-RU" b="1" dirty="0" smtClean="0"/>
            <a:t>вкл. 265 </a:t>
          </a:r>
          <a:r>
            <a:rPr lang="ru-RU" b="1" dirty="0" err="1" smtClean="0"/>
            <a:t>общини</a:t>
          </a:r>
          <a:r>
            <a:rPr lang="ru-RU" b="1" dirty="0" smtClean="0"/>
            <a:t>, 18 министерства, 18 </a:t>
          </a:r>
          <a:r>
            <a:rPr lang="ru-RU" b="1" dirty="0" err="1" smtClean="0"/>
            <a:t>агенции</a:t>
          </a:r>
          <a:r>
            <a:rPr lang="ru-RU" b="1" dirty="0" smtClean="0"/>
            <a:t> и </a:t>
          </a:r>
          <a:r>
            <a:rPr lang="ru-RU" b="1" dirty="0" err="1" smtClean="0"/>
            <a:t>комисии</a:t>
          </a:r>
          <a:r>
            <a:rPr lang="en-US" b="1" dirty="0" smtClean="0"/>
            <a:t>)</a:t>
          </a:r>
          <a:endParaRPr lang="en-US" dirty="0"/>
        </a:p>
      </dgm:t>
    </dgm:pt>
    <dgm:pt modelId="{38C02EC6-8A82-40EC-A6CD-1D612555D081}" type="parTrans" cxnId="{EADC216A-FF5E-413B-95FC-A5B0BEDFA3BB}">
      <dgm:prSet/>
      <dgm:spPr/>
      <dgm:t>
        <a:bodyPr/>
        <a:lstStyle/>
        <a:p>
          <a:endParaRPr lang="en-US"/>
        </a:p>
      </dgm:t>
    </dgm:pt>
    <dgm:pt modelId="{23B1D66F-2608-4C09-B0B3-8FF0F3DC49BD}" type="sibTrans" cxnId="{EADC216A-FF5E-413B-95FC-A5B0BEDFA3BB}">
      <dgm:prSet/>
      <dgm:spPr/>
      <dgm:t>
        <a:bodyPr/>
        <a:lstStyle/>
        <a:p>
          <a:endParaRPr lang="en-US"/>
        </a:p>
      </dgm:t>
    </dgm:pt>
    <dgm:pt modelId="{BED55CEA-0272-4455-9804-1A91D17B0F3D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b="1" dirty="0" err="1" smtClean="0"/>
            <a:t>Значително</a:t>
          </a:r>
          <a:r>
            <a:rPr lang="ru-RU" b="1" dirty="0" smtClean="0"/>
            <a:t> </a:t>
          </a:r>
          <a:r>
            <a:rPr lang="ru-RU" b="1" dirty="0" err="1" smtClean="0"/>
            <a:t>финансиране</a:t>
          </a:r>
          <a:r>
            <a:rPr lang="ru-RU" b="1" dirty="0" smtClean="0"/>
            <a:t> на </a:t>
          </a:r>
          <a:r>
            <a:rPr lang="ru-RU" b="1" dirty="0" err="1" smtClean="0"/>
            <a:t>общините</a:t>
          </a:r>
          <a:r>
            <a:rPr lang="ru-RU" b="1" dirty="0" smtClean="0"/>
            <a:t> от </a:t>
          </a:r>
          <a:r>
            <a:rPr lang="ru-RU" b="1" dirty="0" err="1" smtClean="0"/>
            <a:t>държавния</a:t>
          </a:r>
          <a:r>
            <a:rPr lang="ru-RU" b="1" dirty="0" smtClean="0"/>
            <a:t> бюджет - над 3,2 млрд. </a:t>
          </a:r>
          <a:r>
            <a:rPr lang="ru-RU" b="1" dirty="0" err="1" smtClean="0"/>
            <a:t>лв</a:t>
          </a:r>
          <a:r>
            <a:rPr lang="ru-RU" b="1" dirty="0" smtClean="0"/>
            <a:t>. </a:t>
          </a:r>
          <a:r>
            <a:rPr lang="ru-RU" b="1" dirty="0" err="1" smtClean="0"/>
            <a:t>трансфери</a:t>
          </a:r>
          <a:r>
            <a:rPr lang="ru-RU" b="1" dirty="0" smtClean="0"/>
            <a:t> за 2018 г.</a:t>
          </a:r>
          <a:endParaRPr lang="en-US" dirty="0"/>
        </a:p>
      </dgm:t>
    </dgm:pt>
    <dgm:pt modelId="{99402CB1-0ADE-40E9-B272-500C60F4BFD6}" type="parTrans" cxnId="{381BD32D-D79E-404E-B3E6-ED729DA2E520}">
      <dgm:prSet/>
      <dgm:spPr/>
      <dgm:t>
        <a:bodyPr/>
        <a:lstStyle/>
        <a:p>
          <a:endParaRPr lang="en-US"/>
        </a:p>
      </dgm:t>
    </dgm:pt>
    <dgm:pt modelId="{28D2FB76-532C-4F51-88FE-A391EC0C4926}" type="sibTrans" cxnId="{381BD32D-D79E-404E-B3E6-ED729DA2E520}">
      <dgm:prSet/>
      <dgm:spPr/>
      <dgm:t>
        <a:bodyPr/>
        <a:lstStyle/>
        <a:p>
          <a:endParaRPr lang="en-US"/>
        </a:p>
      </dgm:t>
    </dgm:pt>
    <dgm:pt modelId="{28AD2AF1-94E6-4BE5-B3FC-FB1353C211AA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1600" b="1" dirty="0" err="1" smtClean="0"/>
            <a:t>Корекции</a:t>
          </a:r>
          <a:r>
            <a:rPr lang="ru-RU" sz="1600" b="1" dirty="0" smtClean="0"/>
            <a:t> на </a:t>
          </a:r>
          <a:r>
            <a:rPr lang="ru-RU" sz="1600" b="1" dirty="0" err="1" smtClean="0"/>
            <a:t>грешките</a:t>
          </a:r>
          <a:r>
            <a:rPr lang="ru-RU" sz="1600" b="1" dirty="0" smtClean="0"/>
            <a:t> </a:t>
          </a:r>
          <a:r>
            <a:rPr lang="ru-RU" sz="1600" b="1" dirty="0" err="1" smtClean="0"/>
            <a:t>във</a:t>
          </a:r>
          <a:r>
            <a:rPr lang="ru-RU" sz="1600" b="1" dirty="0" smtClean="0"/>
            <a:t> </a:t>
          </a:r>
          <a:r>
            <a:rPr lang="ru-RU" sz="1600" b="1" dirty="0" err="1" smtClean="0"/>
            <a:t>финансовите</a:t>
          </a:r>
          <a:r>
            <a:rPr lang="ru-RU" sz="1600" b="1" dirty="0" smtClean="0"/>
            <a:t> </a:t>
          </a:r>
          <a:r>
            <a:rPr lang="ru-RU" sz="1600" b="1" dirty="0" err="1" smtClean="0"/>
            <a:t>отчети</a:t>
          </a:r>
          <a:r>
            <a:rPr lang="ru-RU" sz="1600" b="1" dirty="0" smtClean="0"/>
            <a:t> </a:t>
          </a:r>
        </a:p>
        <a:p>
          <a:pPr rtl="0"/>
          <a:r>
            <a:rPr lang="ru-RU" sz="1600" b="1" dirty="0" smtClean="0"/>
            <a:t>2017 г. - </a:t>
          </a:r>
          <a:r>
            <a:rPr lang="ru-RU" sz="1800" b="1" dirty="0" smtClean="0">
              <a:solidFill>
                <a:schemeClr val="bg1"/>
              </a:solidFill>
            </a:rPr>
            <a:t> </a:t>
          </a:r>
          <a:r>
            <a:rPr lang="ru-RU" sz="1600" b="1" dirty="0" smtClean="0">
              <a:solidFill>
                <a:schemeClr val="bg1"/>
              </a:solidFill>
            </a:rPr>
            <a:t>3,6 млрд. </a:t>
          </a:r>
          <a:r>
            <a:rPr lang="ru-RU" sz="1600" b="1" dirty="0" err="1" smtClean="0">
              <a:solidFill>
                <a:schemeClr val="bg1"/>
              </a:solidFill>
            </a:rPr>
            <a:t>лв</a:t>
          </a:r>
          <a:r>
            <a:rPr lang="ru-RU" sz="1600" b="1" dirty="0" smtClean="0">
              <a:solidFill>
                <a:schemeClr val="bg1"/>
              </a:solidFill>
            </a:rPr>
            <a:t>.</a:t>
          </a:r>
        </a:p>
        <a:p>
          <a:pPr rtl="0"/>
          <a:r>
            <a:rPr lang="ru-RU" sz="1600" b="1" dirty="0" smtClean="0">
              <a:solidFill>
                <a:schemeClr val="bg1"/>
              </a:solidFill>
            </a:rPr>
            <a:t> 2018 г. – 1,96 млрд. </a:t>
          </a:r>
          <a:r>
            <a:rPr lang="ru-RU" sz="1600" b="1" dirty="0" err="1" smtClean="0">
              <a:solidFill>
                <a:schemeClr val="bg1"/>
              </a:solidFill>
            </a:rPr>
            <a:t>лв</a:t>
          </a:r>
          <a:r>
            <a:rPr lang="ru-RU" sz="1600" b="1" dirty="0" smtClean="0">
              <a:solidFill>
                <a:schemeClr val="bg1"/>
              </a:solidFill>
            </a:rPr>
            <a:t>. </a:t>
          </a:r>
          <a:endParaRPr lang="en-US" sz="1600" dirty="0">
            <a:solidFill>
              <a:schemeClr val="bg1"/>
            </a:solidFill>
          </a:endParaRPr>
        </a:p>
      </dgm:t>
    </dgm:pt>
    <dgm:pt modelId="{05ED450A-8D5B-4D73-89AE-B273BFFE4468}" type="parTrans" cxnId="{67480424-CA42-4B35-9C4A-C70BB8EA5BA1}">
      <dgm:prSet/>
      <dgm:spPr/>
      <dgm:t>
        <a:bodyPr/>
        <a:lstStyle/>
        <a:p>
          <a:endParaRPr lang="en-US"/>
        </a:p>
      </dgm:t>
    </dgm:pt>
    <dgm:pt modelId="{9840DB60-AB9B-4552-8670-049064BB9504}" type="sibTrans" cxnId="{67480424-CA42-4B35-9C4A-C70BB8EA5BA1}">
      <dgm:prSet/>
      <dgm:spPr/>
      <dgm:t>
        <a:bodyPr/>
        <a:lstStyle/>
        <a:p>
          <a:endParaRPr lang="en-US"/>
        </a:p>
      </dgm:t>
    </dgm:pt>
    <dgm:pt modelId="{683C6FD8-E2AE-443F-8B5E-C434C0BB1AC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b="1" smtClean="0"/>
            <a:t>Обобщаване на системните слабости и общи заключения</a:t>
          </a:r>
          <a:endParaRPr lang="en-US" dirty="0"/>
        </a:p>
      </dgm:t>
    </dgm:pt>
    <dgm:pt modelId="{9CC566FA-CD85-47BD-8C87-161073204860}" type="parTrans" cxnId="{212077A1-1096-49DC-838A-BB414641BEF5}">
      <dgm:prSet/>
      <dgm:spPr/>
      <dgm:t>
        <a:bodyPr/>
        <a:lstStyle/>
        <a:p>
          <a:endParaRPr lang="en-US"/>
        </a:p>
      </dgm:t>
    </dgm:pt>
    <dgm:pt modelId="{9B9C94BF-5AB8-441E-B765-7D6824343760}" type="sibTrans" cxnId="{212077A1-1096-49DC-838A-BB414641BEF5}">
      <dgm:prSet/>
      <dgm:spPr/>
      <dgm:t>
        <a:bodyPr/>
        <a:lstStyle/>
        <a:p>
          <a:endParaRPr lang="en-US"/>
        </a:p>
      </dgm:t>
    </dgm:pt>
    <dgm:pt modelId="{A5D3BBBA-EFB0-4BB7-9002-9B76899DB52D}" type="pres">
      <dgm:prSet presAssocID="{92762563-E61F-4711-AF32-924552B7A69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66E0D6-6391-4042-BC03-9A2CE3CA10A2}" type="pres">
      <dgm:prSet presAssocID="{69CD65B1-7D0D-435F-8F2D-405DD1CDF694}" presName="node" presStyleLbl="node1" presStyleIdx="0" presStyleCnt="4" custLinFactNeighborX="257" custLinFactNeighborY="-3265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0E9959F-7028-4B5A-B92C-8D91FBDF0D5A}" type="pres">
      <dgm:prSet presAssocID="{23B1D66F-2608-4C09-B0B3-8FF0F3DC49BD}" presName="sibTrans" presStyleCnt="0"/>
      <dgm:spPr/>
    </dgm:pt>
    <dgm:pt modelId="{2B029204-AB58-40CB-8A8D-15FBA319D45E}" type="pres">
      <dgm:prSet presAssocID="{BED55CEA-0272-4455-9804-1A91D17B0F3D}" presName="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B477762-FEDD-44F2-8915-3E04CAD8F2E8}" type="pres">
      <dgm:prSet presAssocID="{28D2FB76-532C-4F51-88FE-A391EC0C4926}" presName="sibTrans" presStyleCnt="0"/>
      <dgm:spPr/>
    </dgm:pt>
    <dgm:pt modelId="{6A4E3581-B0F7-45B8-BE39-B4FEC6FE4DD9}" type="pres">
      <dgm:prSet presAssocID="{683C6FD8-E2AE-443F-8B5E-C434C0BB1ACC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6D25DB0-EC2D-4AD9-8FB9-50496FB1F944}" type="pres">
      <dgm:prSet presAssocID="{9B9C94BF-5AB8-441E-B765-7D6824343760}" presName="sibTrans" presStyleCnt="0"/>
      <dgm:spPr/>
    </dgm:pt>
    <dgm:pt modelId="{D4B2C3A3-74F0-4F78-B4E2-39161FF8C2D6}" type="pres">
      <dgm:prSet presAssocID="{28AD2AF1-94E6-4BE5-B3FC-FB1353C211AA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212077A1-1096-49DC-838A-BB414641BEF5}" srcId="{92762563-E61F-4711-AF32-924552B7A696}" destId="{683C6FD8-E2AE-443F-8B5E-C434C0BB1ACC}" srcOrd="2" destOrd="0" parTransId="{9CC566FA-CD85-47BD-8C87-161073204860}" sibTransId="{9B9C94BF-5AB8-441E-B765-7D6824343760}"/>
    <dgm:cxn modelId="{67480424-CA42-4B35-9C4A-C70BB8EA5BA1}" srcId="{92762563-E61F-4711-AF32-924552B7A696}" destId="{28AD2AF1-94E6-4BE5-B3FC-FB1353C211AA}" srcOrd="3" destOrd="0" parTransId="{05ED450A-8D5B-4D73-89AE-B273BFFE4468}" sibTransId="{9840DB60-AB9B-4552-8670-049064BB9504}"/>
    <dgm:cxn modelId="{381BD32D-D79E-404E-B3E6-ED729DA2E520}" srcId="{92762563-E61F-4711-AF32-924552B7A696}" destId="{BED55CEA-0272-4455-9804-1A91D17B0F3D}" srcOrd="1" destOrd="0" parTransId="{99402CB1-0ADE-40E9-B272-500C60F4BFD6}" sibTransId="{28D2FB76-532C-4F51-88FE-A391EC0C4926}"/>
    <dgm:cxn modelId="{1964203E-8B3D-4EC2-AA92-6D0D7F42CED5}" type="presOf" srcId="{69CD65B1-7D0D-435F-8F2D-405DD1CDF694}" destId="{5866E0D6-6391-4042-BC03-9A2CE3CA10A2}" srcOrd="0" destOrd="0" presId="urn:microsoft.com/office/officeart/2005/8/layout/default"/>
    <dgm:cxn modelId="{4922A39F-C2A8-418D-91D4-475B29881FB8}" type="presOf" srcId="{92762563-E61F-4711-AF32-924552B7A696}" destId="{A5D3BBBA-EFB0-4BB7-9002-9B76899DB52D}" srcOrd="0" destOrd="0" presId="urn:microsoft.com/office/officeart/2005/8/layout/default"/>
    <dgm:cxn modelId="{899954A9-6F77-404F-9F41-ABC3EE20494D}" type="presOf" srcId="{28AD2AF1-94E6-4BE5-B3FC-FB1353C211AA}" destId="{D4B2C3A3-74F0-4F78-B4E2-39161FF8C2D6}" srcOrd="0" destOrd="0" presId="urn:microsoft.com/office/officeart/2005/8/layout/default"/>
    <dgm:cxn modelId="{9D96D123-BE41-4CD2-9E63-E1E7FF48E4D1}" type="presOf" srcId="{683C6FD8-E2AE-443F-8B5E-C434C0BB1ACC}" destId="{6A4E3581-B0F7-45B8-BE39-B4FEC6FE4DD9}" srcOrd="0" destOrd="0" presId="urn:microsoft.com/office/officeart/2005/8/layout/default"/>
    <dgm:cxn modelId="{EADC216A-FF5E-413B-95FC-A5B0BEDFA3BB}" srcId="{92762563-E61F-4711-AF32-924552B7A696}" destId="{69CD65B1-7D0D-435F-8F2D-405DD1CDF694}" srcOrd="0" destOrd="0" parTransId="{38C02EC6-8A82-40EC-A6CD-1D612555D081}" sibTransId="{23B1D66F-2608-4C09-B0B3-8FF0F3DC49BD}"/>
    <dgm:cxn modelId="{7C6BCC17-D379-40B3-BD0D-816E705F0D98}" type="presOf" srcId="{BED55CEA-0272-4455-9804-1A91D17B0F3D}" destId="{2B029204-AB58-40CB-8A8D-15FBA319D45E}" srcOrd="0" destOrd="0" presId="urn:microsoft.com/office/officeart/2005/8/layout/default"/>
    <dgm:cxn modelId="{3E531599-B6F5-4531-B00C-A9411D3C9382}" type="presParOf" srcId="{A5D3BBBA-EFB0-4BB7-9002-9B76899DB52D}" destId="{5866E0D6-6391-4042-BC03-9A2CE3CA10A2}" srcOrd="0" destOrd="0" presId="urn:microsoft.com/office/officeart/2005/8/layout/default"/>
    <dgm:cxn modelId="{FB0AE723-49F7-4447-B24E-236E728D01E6}" type="presParOf" srcId="{A5D3BBBA-EFB0-4BB7-9002-9B76899DB52D}" destId="{00E9959F-7028-4B5A-B92C-8D91FBDF0D5A}" srcOrd="1" destOrd="0" presId="urn:microsoft.com/office/officeart/2005/8/layout/default"/>
    <dgm:cxn modelId="{6CD1E092-429D-43F3-A3D2-9DD3BEEA76BE}" type="presParOf" srcId="{A5D3BBBA-EFB0-4BB7-9002-9B76899DB52D}" destId="{2B029204-AB58-40CB-8A8D-15FBA319D45E}" srcOrd="2" destOrd="0" presId="urn:microsoft.com/office/officeart/2005/8/layout/default"/>
    <dgm:cxn modelId="{ED9D0DBA-CFDC-4FD8-8002-69E0628C8759}" type="presParOf" srcId="{A5D3BBBA-EFB0-4BB7-9002-9B76899DB52D}" destId="{9B477762-FEDD-44F2-8915-3E04CAD8F2E8}" srcOrd="3" destOrd="0" presId="urn:microsoft.com/office/officeart/2005/8/layout/default"/>
    <dgm:cxn modelId="{D8DB0D7B-E4D9-4EC8-924F-A8EE518A9D60}" type="presParOf" srcId="{A5D3BBBA-EFB0-4BB7-9002-9B76899DB52D}" destId="{6A4E3581-B0F7-45B8-BE39-B4FEC6FE4DD9}" srcOrd="4" destOrd="0" presId="urn:microsoft.com/office/officeart/2005/8/layout/default"/>
    <dgm:cxn modelId="{DE2225F4-2B7E-4681-8EE3-A8548C15C7EE}" type="presParOf" srcId="{A5D3BBBA-EFB0-4BB7-9002-9B76899DB52D}" destId="{46D25DB0-EC2D-4AD9-8FB9-50496FB1F944}" srcOrd="5" destOrd="0" presId="urn:microsoft.com/office/officeart/2005/8/layout/default"/>
    <dgm:cxn modelId="{C6725C9E-9EF6-4A42-B841-96471EAC421E}" type="presParOf" srcId="{A5D3BBBA-EFB0-4BB7-9002-9B76899DB52D}" destId="{D4B2C3A3-74F0-4F78-B4E2-39161FF8C2D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4F28A1-DA31-4106-BA44-DE88BEA9223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6F9FCE-E4F7-496F-A1DA-F39F3C387E9C}">
      <dgm:prSet custT="1"/>
      <dgm:spPr/>
      <dgm:t>
        <a:bodyPr/>
        <a:lstStyle/>
        <a:p>
          <a:pPr rtl="0"/>
          <a:r>
            <a:rPr lang="bg-BG" sz="1800" b="1" dirty="0" smtClean="0">
              <a:solidFill>
                <a:schemeClr val="accent1">
                  <a:lumMod val="50000"/>
                </a:schemeClr>
              </a:solidFill>
            </a:rPr>
            <a:t>приемане на консолидирана рамка за финансово отчитане в </a:t>
          </a:r>
          <a:r>
            <a:rPr lang="en-US" sz="1800" b="1" dirty="0" smtClean="0">
              <a:solidFill>
                <a:schemeClr val="accent1">
                  <a:lumMod val="50000"/>
                </a:schemeClr>
              </a:solidFill>
            </a:rPr>
            <a:t/>
          </a:r>
          <a:br>
            <a:rPr lang="en-US" sz="1800" b="1" dirty="0" smtClean="0">
              <a:solidFill>
                <a:schemeClr val="accent1">
                  <a:lumMod val="50000"/>
                </a:schemeClr>
              </a:solidFill>
            </a:rPr>
          </a:br>
          <a:r>
            <a:rPr lang="bg-BG" sz="1800" b="1" dirty="0" smtClean="0">
              <a:solidFill>
                <a:schemeClr val="accent1">
                  <a:lumMod val="50000"/>
                </a:schemeClr>
              </a:solidFill>
            </a:rPr>
            <a:t>публичния сектор</a:t>
          </a:r>
          <a:endParaRPr lang="bg-BG" sz="1800" dirty="0">
            <a:solidFill>
              <a:schemeClr val="accent1">
                <a:lumMod val="50000"/>
              </a:schemeClr>
            </a:solidFill>
          </a:endParaRPr>
        </a:p>
      </dgm:t>
    </dgm:pt>
    <dgm:pt modelId="{4456936C-FB3B-4DC1-A30E-14329E3D9754}" type="parTrans" cxnId="{D9107C60-3839-44C6-9358-C06E9EB6E5A9}">
      <dgm:prSet/>
      <dgm:spPr/>
      <dgm:t>
        <a:bodyPr/>
        <a:lstStyle/>
        <a:p>
          <a:endParaRPr lang="en-US"/>
        </a:p>
      </dgm:t>
    </dgm:pt>
    <dgm:pt modelId="{094F219E-F1C8-4EA9-8815-262AAF6C3D43}" type="sibTrans" cxnId="{D9107C60-3839-44C6-9358-C06E9EB6E5A9}">
      <dgm:prSet/>
      <dgm:spPr/>
      <dgm:t>
        <a:bodyPr/>
        <a:lstStyle/>
        <a:p>
          <a:endParaRPr lang="en-US"/>
        </a:p>
      </dgm:t>
    </dgm:pt>
    <dgm:pt modelId="{D04DA1E0-F48C-4153-AF93-3628079B9F6B}">
      <dgm:prSet custT="1"/>
      <dgm:spPr/>
      <dgm:t>
        <a:bodyPr/>
        <a:lstStyle/>
        <a:p>
          <a:pPr rtl="0"/>
          <a:r>
            <a:rPr lang="bg-BG" sz="1800" b="1" dirty="0" smtClean="0">
              <a:solidFill>
                <a:schemeClr val="accent1">
                  <a:lumMod val="50000"/>
                </a:schemeClr>
              </a:solidFill>
            </a:rPr>
            <a:t>пълно прилагане на принципа за текущо начисляване в </a:t>
          </a:r>
          <a:r>
            <a:rPr lang="en-US" sz="1800" b="1" dirty="0" smtClean="0">
              <a:solidFill>
                <a:schemeClr val="accent1">
                  <a:lumMod val="50000"/>
                </a:schemeClr>
              </a:solidFill>
            </a:rPr>
            <a:t/>
          </a:r>
          <a:br>
            <a:rPr lang="en-US" sz="1800" b="1" dirty="0" smtClean="0">
              <a:solidFill>
                <a:schemeClr val="accent1">
                  <a:lumMod val="50000"/>
                </a:schemeClr>
              </a:solidFill>
            </a:rPr>
          </a:br>
          <a:r>
            <a:rPr lang="bg-BG" sz="1800" b="1" dirty="0" smtClean="0">
              <a:solidFill>
                <a:schemeClr val="accent1">
                  <a:lumMod val="50000"/>
                </a:schemeClr>
              </a:solidFill>
            </a:rPr>
            <a:t>публичния сектор</a:t>
          </a:r>
          <a:endParaRPr lang="bg-BG" sz="1800" dirty="0">
            <a:solidFill>
              <a:schemeClr val="accent1">
                <a:lumMod val="50000"/>
              </a:schemeClr>
            </a:solidFill>
          </a:endParaRPr>
        </a:p>
      </dgm:t>
    </dgm:pt>
    <dgm:pt modelId="{B332A9E6-D720-4536-954B-D8A16307F58E}" type="parTrans" cxnId="{EA7A861C-CCEA-4AEA-8436-CCB5DE7F45B4}">
      <dgm:prSet/>
      <dgm:spPr/>
      <dgm:t>
        <a:bodyPr/>
        <a:lstStyle/>
        <a:p>
          <a:endParaRPr lang="en-US"/>
        </a:p>
      </dgm:t>
    </dgm:pt>
    <dgm:pt modelId="{8DE94718-4E96-420B-9D8B-999A4FCEB80E}" type="sibTrans" cxnId="{EA7A861C-CCEA-4AEA-8436-CCB5DE7F45B4}">
      <dgm:prSet/>
      <dgm:spPr/>
      <dgm:t>
        <a:bodyPr/>
        <a:lstStyle/>
        <a:p>
          <a:endParaRPr lang="en-US"/>
        </a:p>
      </dgm:t>
    </dgm:pt>
    <dgm:pt modelId="{A564A139-4EA2-42B7-8C18-62476966C505}">
      <dgm:prSet custT="1"/>
      <dgm:spPr/>
      <dgm:t>
        <a:bodyPr/>
        <a:lstStyle/>
        <a:p>
          <a:pPr rtl="0"/>
          <a:r>
            <a:rPr lang="bg-BG" sz="1800" b="1" dirty="0" smtClean="0">
              <a:solidFill>
                <a:schemeClr val="accent1">
                  <a:lumMod val="50000"/>
                </a:schemeClr>
              </a:solidFill>
            </a:rPr>
            <a:t>инициатива за създаване и приемане на Европейски счетоводни стандарти в </a:t>
          </a:r>
          <a:r>
            <a:rPr lang="en-US" sz="1800" b="1" dirty="0" smtClean="0">
              <a:solidFill>
                <a:schemeClr val="accent1">
                  <a:lumMod val="50000"/>
                </a:schemeClr>
              </a:solidFill>
            </a:rPr>
            <a:t/>
          </a:r>
          <a:br>
            <a:rPr lang="en-US" sz="1800" b="1" dirty="0" smtClean="0">
              <a:solidFill>
                <a:schemeClr val="accent1">
                  <a:lumMod val="50000"/>
                </a:schemeClr>
              </a:solidFill>
            </a:rPr>
          </a:br>
          <a:r>
            <a:rPr lang="bg-BG" sz="1800" b="1" dirty="0" smtClean="0">
              <a:solidFill>
                <a:schemeClr val="accent1">
                  <a:lumMod val="50000"/>
                </a:schemeClr>
              </a:solidFill>
            </a:rPr>
            <a:t>публичния сектор</a:t>
          </a:r>
          <a:endParaRPr lang="bg-BG" sz="1800" dirty="0">
            <a:solidFill>
              <a:schemeClr val="accent1">
                <a:lumMod val="50000"/>
              </a:schemeClr>
            </a:solidFill>
          </a:endParaRPr>
        </a:p>
      </dgm:t>
    </dgm:pt>
    <dgm:pt modelId="{DDF3E956-4DC2-4775-AC73-DF92C3C44C7C}" type="parTrans" cxnId="{C00330BA-CA19-4670-8651-5193898FA0EC}">
      <dgm:prSet/>
      <dgm:spPr/>
      <dgm:t>
        <a:bodyPr/>
        <a:lstStyle/>
        <a:p>
          <a:endParaRPr lang="en-US"/>
        </a:p>
      </dgm:t>
    </dgm:pt>
    <dgm:pt modelId="{F98F0B88-5567-4B6A-A228-DCD850077013}" type="sibTrans" cxnId="{C00330BA-CA19-4670-8651-5193898FA0EC}">
      <dgm:prSet/>
      <dgm:spPr/>
      <dgm:t>
        <a:bodyPr/>
        <a:lstStyle/>
        <a:p>
          <a:endParaRPr lang="en-US"/>
        </a:p>
      </dgm:t>
    </dgm:pt>
    <dgm:pt modelId="{689D1669-78C9-4EF0-825C-0A7B5FB36FCC}" type="pres">
      <dgm:prSet presAssocID="{914F28A1-DA31-4106-BA44-DE88BEA9223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399D171-E708-47DB-BE09-389C5F608EFD}" type="pres">
      <dgm:prSet presAssocID="{914F28A1-DA31-4106-BA44-DE88BEA9223A}" presName="pyramid" presStyleLbl="node1" presStyleIdx="0" presStyleCnt="1"/>
      <dgm:spPr/>
    </dgm:pt>
    <dgm:pt modelId="{B8D9276C-4336-4E77-8CDE-484D5C6C80C5}" type="pres">
      <dgm:prSet presAssocID="{914F28A1-DA31-4106-BA44-DE88BEA9223A}" presName="theList" presStyleCnt="0"/>
      <dgm:spPr/>
    </dgm:pt>
    <dgm:pt modelId="{B057E231-DBA3-4CD4-99E1-65CEF59363A8}" type="pres">
      <dgm:prSet presAssocID="{A06F9FCE-E4F7-496F-A1DA-F39F3C387E9C}" presName="aNode" presStyleLbl="fgAcc1" presStyleIdx="0" presStyleCnt="3" custScaleX="147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81F19-166B-445A-8ECB-4116FAB1922E}" type="pres">
      <dgm:prSet presAssocID="{A06F9FCE-E4F7-496F-A1DA-F39F3C387E9C}" presName="aSpace" presStyleCnt="0"/>
      <dgm:spPr/>
    </dgm:pt>
    <dgm:pt modelId="{BFC7C85C-9B1B-441C-A612-AAF2E57F3C3A}" type="pres">
      <dgm:prSet presAssocID="{D04DA1E0-F48C-4153-AF93-3628079B9F6B}" presName="aNode" presStyleLbl="fgAcc1" presStyleIdx="1" presStyleCnt="3" custScaleX="143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AAC1E-98C0-45C8-9B3A-0EDFE697603D}" type="pres">
      <dgm:prSet presAssocID="{D04DA1E0-F48C-4153-AF93-3628079B9F6B}" presName="aSpace" presStyleCnt="0"/>
      <dgm:spPr/>
    </dgm:pt>
    <dgm:pt modelId="{097523AD-B9DB-4118-9984-CF9E25F86A3B}" type="pres">
      <dgm:prSet presAssocID="{A564A139-4EA2-42B7-8C18-62476966C505}" presName="aNode" presStyleLbl="fgAcc1" presStyleIdx="2" presStyleCnt="3" custScaleX="143658" custScaleY="1358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E81F35-3239-4920-B910-2C6D973611F8}" type="pres">
      <dgm:prSet presAssocID="{A564A139-4EA2-42B7-8C18-62476966C505}" presName="aSpace" presStyleCnt="0"/>
      <dgm:spPr/>
    </dgm:pt>
  </dgm:ptLst>
  <dgm:cxnLst>
    <dgm:cxn modelId="{C00330BA-CA19-4670-8651-5193898FA0EC}" srcId="{914F28A1-DA31-4106-BA44-DE88BEA9223A}" destId="{A564A139-4EA2-42B7-8C18-62476966C505}" srcOrd="2" destOrd="0" parTransId="{DDF3E956-4DC2-4775-AC73-DF92C3C44C7C}" sibTransId="{F98F0B88-5567-4B6A-A228-DCD850077013}"/>
    <dgm:cxn modelId="{32DFF85D-FC7C-4780-A64C-15AE106D5975}" type="presOf" srcId="{A564A139-4EA2-42B7-8C18-62476966C505}" destId="{097523AD-B9DB-4118-9984-CF9E25F86A3B}" srcOrd="0" destOrd="0" presId="urn:microsoft.com/office/officeart/2005/8/layout/pyramid2"/>
    <dgm:cxn modelId="{D9107C60-3839-44C6-9358-C06E9EB6E5A9}" srcId="{914F28A1-DA31-4106-BA44-DE88BEA9223A}" destId="{A06F9FCE-E4F7-496F-A1DA-F39F3C387E9C}" srcOrd="0" destOrd="0" parTransId="{4456936C-FB3B-4DC1-A30E-14329E3D9754}" sibTransId="{094F219E-F1C8-4EA9-8815-262AAF6C3D43}"/>
    <dgm:cxn modelId="{EA7A861C-CCEA-4AEA-8436-CCB5DE7F45B4}" srcId="{914F28A1-DA31-4106-BA44-DE88BEA9223A}" destId="{D04DA1E0-F48C-4153-AF93-3628079B9F6B}" srcOrd="1" destOrd="0" parTransId="{B332A9E6-D720-4536-954B-D8A16307F58E}" sibTransId="{8DE94718-4E96-420B-9D8B-999A4FCEB80E}"/>
    <dgm:cxn modelId="{80E72CA3-1C8D-41D1-9E53-C7CFE6D5D96A}" type="presOf" srcId="{A06F9FCE-E4F7-496F-A1DA-F39F3C387E9C}" destId="{B057E231-DBA3-4CD4-99E1-65CEF59363A8}" srcOrd="0" destOrd="0" presId="urn:microsoft.com/office/officeart/2005/8/layout/pyramid2"/>
    <dgm:cxn modelId="{A046B605-62D7-44B6-AB40-61560BAC1E5D}" type="presOf" srcId="{914F28A1-DA31-4106-BA44-DE88BEA9223A}" destId="{689D1669-78C9-4EF0-825C-0A7B5FB36FCC}" srcOrd="0" destOrd="0" presId="urn:microsoft.com/office/officeart/2005/8/layout/pyramid2"/>
    <dgm:cxn modelId="{AA7AB6A4-2B0E-4EFE-AA48-2D50039A076C}" type="presOf" srcId="{D04DA1E0-F48C-4153-AF93-3628079B9F6B}" destId="{BFC7C85C-9B1B-441C-A612-AAF2E57F3C3A}" srcOrd="0" destOrd="0" presId="urn:microsoft.com/office/officeart/2005/8/layout/pyramid2"/>
    <dgm:cxn modelId="{D0379BB0-59B5-4282-8B22-78D7745C695F}" type="presParOf" srcId="{689D1669-78C9-4EF0-825C-0A7B5FB36FCC}" destId="{E399D171-E708-47DB-BE09-389C5F608EFD}" srcOrd="0" destOrd="0" presId="urn:microsoft.com/office/officeart/2005/8/layout/pyramid2"/>
    <dgm:cxn modelId="{C54D1B27-E34A-4C76-B020-29C1E2E27C21}" type="presParOf" srcId="{689D1669-78C9-4EF0-825C-0A7B5FB36FCC}" destId="{B8D9276C-4336-4E77-8CDE-484D5C6C80C5}" srcOrd="1" destOrd="0" presId="urn:microsoft.com/office/officeart/2005/8/layout/pyramid2"/>
    <dgm:cxn modelId="{D8C7ED48-8201-4E6D-BFA2-A6DB2872F248}" type="presParOf" srcId="{B8D9276C-4336-4E77-8CDE-484D5C6C80C5}" destId="{B057E231-DBA3-4CD4-99E1-65CEF59363A8}" srcOrd="0" destOrd="0" presId="urn:microsoft.com/office/officeart/2005/8/layout/pyramid2"/>
    <dgm:cxn modelId="{5CE9170E-C3EA-47B7-B0CB-BC7AA7A2B405}" type="presParOf" srcId="{B8D9276C-4336-4E77-8CDE-484D5C6C80C5}" destId="{FF381F19-166B-445A-8ECB-4116FAB1922E}" srcOrd="1" destOrd="0" presId="urn:microsoft.com/office/officeart/2005/8/layout/pyramid2"/>
    <dgm:cxn modelId="{68712991-C1B9-42C3-833E-2BDC01F45612}" type="presParOf" srcId="{B8D9276C-4336-4E77-8CDE-484D5C6C80C5}" destId="{BFC7C85C-9B1B-441C-A612-AAF2E57F3C3A}" srcOrd="2" destOrd="0" presId="urn:microsoft.com/office/officeart/2005/8/layout/pyramid2"/>
    <dgm:cxn modelId="{28140FE1-FFD9-4B9B-B8E2-653755B25E82}" type="presParOf" srcId="{B8D9276C-4336-4E77-8CDE-484D5C6C80C5}" destId="{3C0AAC1E-98C0-45C8-9B3A-0EDFE697603D}" srcOrd="3" destOrd="0" presId="urn:microsoft.com/office/officeart/2005/8/layout/pyramid2"/>
    <dgm:cxn modelId="{20D93241-3550-4AA2-B78E-033C77DFBE72}" type="presParOf" srcId="{B8D9276C-4336-4E77-8CDE-484D5C6C80C5}" destId="{097523AD-B9DB-4118-9984-CF9E25F86A3B}" srcOrd="4" destOrd="0" presId="urn:microsoft.com/office/officeart/2005/8/layout/pyramid2"/>
    <dgm:cxn modelId="{7984912D-B7C0-4F0C-B713-A4369C49D181}" type="presParOf" srcId="{B8D9276C-4336-4E77-8CDE-484D5C6C80C5}" destId="{6FE81F35-3239-4920-B910-2C6D973611F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E4A22E-2796-4D99-9194-CC340860FFD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9244FD-5A24-4F3A-8987-DE8DD5140CA1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bg-BG" b="1" dirty="0" smtClean="0"/>
            <a:t>Установява ефективността, ефикасността и икономичността на дейностите, а не само тяхната законосъобразност</a:t>
          </a:r>
          <a:endParaRPr lang="en-US" b="1" dirty="0"/>
        </a:p>
      </dgm:t>
    </dgm:pt>
    <dgm:pt modelId="{4A5A6C39-47C6-4B07-8950-394ACCBD1D10}" type="parTrans" cxnId="{CCBFCDD3-949A-4D79-A7D4-470E5A4A4173}">
      <dgm:prSet/>
      <dgm:spPr/>
      <dgm:t>
        <a:bodyPr/>
        <a:lstStyle/>
        <a:p>
          <a:endParaRPr lang="en-US"/>
        </a:p>
      </dgm:t>
    </dgm:pt>
    <dgm:pt modelId="{1750A079-9F6B-46BC-8FBD-CE08786A471C}" type="sibTrans" cxnId="{CCBFCDD3-949A-4D79-A7D4-470E5A4A4173}">
      <dgm:prSet/>
      <dgm:spPr/>
      <dgm:t>
        <a:bodyPr/>
        <a:lstStyle/>
        <a:p>
          <a:endParaRPr lang="en-US"/>
        </a:p>
      </dgm:t>
    </dgm:pt>
    <dgm:pt modelId="{0CA6DF2B-B2E5-422C-AD01-084AB19A86A6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bg-BG" b="1" dirty="0" smtClean="0"/>
            <a:t>Оценява дали националните програми и програмите на общините постигат своите цели и на каква цена</a:t>
          </a:r>
          <a:endParaRPr lang="en-US" dirty="0"/>
        </a:p>
      </dgm:t>
    </dgm:pt>
    <dgm:pt modelId="{77E47FDB-F51C-4EB3-8CB8-2C8672DAC213}" type="parTrans" cxnId="{C0FB8EB9-0BE3-416D-99FF-62AE9D809EB4}">
      <dgm:prSet/>
      <dgm:spPr/>
      <dgm:t>
        <a:bodyPr/>
        <a:lstStyle/>
        <a:p>
          <a:endParaRPr lang="en-US"/>
        </a:p>
      </dgm:t>
    </dgm:pt>
    <dgm:pt modelId="{DD4E5AA8-E766-4C6F-9F50-A08AA7BD2086}" type="sibTrans" cxnId="{C0FB8EB9-0BE3-416D-99FF-62AE9D809EB4}">
      <dgm:prSet/>
      <dgm:spPr/>
      <dgm:t>
        <a:bodyPr/>
        <a:lstStyle/>
        <a:p>
          <a:endParaRPr lang="en-US"/>
        </a:p>
      </dgm:t>
    </dgm:pt>
    <dgm:pt modelId="{BC961EE9-6C87-41F1-84F8-215674638B07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bg-BG" b="1" dirty="0" smtClean="0"/>
            <a:t>Отправя целеви послания</a:t>
          </a:r>
          <a:endParaRPr lang="en-US" dirty="0"/>
        </a:p>
      </dgm:t>
    </dgm:pt>
    <dgm:pt modelId="{E9E4C27A-7779-41AD-9F45-8EEA9C7F1E82}" type="parTrans" cxnId="{53051AA2-9DAA-411A-828B-1248EFACDE76}">
      <dgm:prSet/>
      <dgm:spPr/>
      <dgm:t>
        <a:bodyPr/>
        <a:lstStyle/>
        <a:p>
          <a:endParaRPr lang="en-US"/>
        </a:p>
      </dgm:t>
    </dgm:pt>
    <dgm:pt modelId="{EE1A7C87-83BF-4187-8063-E69DD14A7AED}" type="sibTrans" cxnId="{53051AA2-9DAA-411A-828B-1248EFACDE76}">
      <dgm:prSet/>
      <dgm:spPr/>
      <dgm:t>
        <a:bodyPr/>
        <a:lstStyle/>
        <a:p>
          <a:endParaRPr lang="en-US"/>
        </a:p>
      </dgm:t>
    </dgm:pt>
    <dgm:pt modelId="{7D199766-8DA1-4BEC-B719-AF372E23CEB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b="1" dirty="0" err="1" smtClean="0"/>
            <a:t>Извършва</a:t>
          </a:r>
          <a:r>
            <a:rPr lang="ru-RU" b="1" dirty="0" smtClean="0"/>
            <a:t> се по </a:t>
          </a:r>
          <a:r>
            <a:rPr lang="ru-RU" b="1" dirty="0" err="1" smtClean="0"/>
            <a:t>международна</a:t>
          </a:r>
          <a:r>
            <a:rPr lang="ru-RU" b="1" dirty="0" smtClean="0"/>
            <a:t> </a:t>
          </a:r>
          <a:r>
            <a:rPr lang="ru-RU" b="1" dirty="0" err="1" smtClean="0"/>
            <a:t>одитна</a:t>
          </a:r>
          <a:r>
            <a:rPr lang="ru-RU" b="1" dirty="0" smtClean="0"/>
            <a:t> методология</a:t>
          </a:r>
          <a:endParaRPr lang="en-US" dirty="0"/>
        </a:p>
      </dgm:t>
    </dgm:pt>
    <dgm:pt modelId="{A28438BB-FF7A-43EC-AB50-DBB6E3529F15}" type="parTrans" cxnId="{D3A2E0C4-3A6E-4BC5-B49F-ED94A42EAB0C}">
      <dgm:prSet/>
      <dgm:spPr/>
      <dgm:t>
        <a:bodyPr/>
        <a:lstStyle/>
        <a:p>
          <a:endParaRPr lang="en-US"/>
        </a:p>
      </dgm:t>
    </dgm:pt>
    <dgm:pt modelId="{3E040CB7-55AE-4CCA-8631-4E6423AC4D1C}" type="sibTrans" cxnId="{D3A2E0C4-3A6E-4BC5-B49F-ED94A42EAB0C}">
      <dgm:prSet/>
      <dgm:spPr/>
      <dgm:t>
        <a:bodyPr/>
        <a:lstStyle/>
        <a:p>
          <a:endParaRPr lang="en-US"/>
        </a:p>
      </dgm:t>
    </dgm:pt>
    <dgm:pt modelId="{2B0B5059-1B49-4CC2-8A19-9BFC5CE385A6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pPr rtl="0"/>
          <a:r>
            <a:rPr lang="bg-BG" b="1" dirty="0" smtClean="0"/>
            <a:t>Анализира се съотношението разходи-ползи</a:t>
          </a:r>
          <a:endParaRPr lang="en-US" dirty="0"/>
        </a:p>
      </dgm:t>
    </dgm:pt>
    <dgm:pt modelId="{825C07E7-9C4F-474F-8EB7-078AF0E7B475}" type="parTrans" cxnId="{707C8806-0ADD-4882-A99A-C5E33C82FF22}">
      <dgm:prSet/>
      <dgm:spPr/>
      <dgm:t>
        <a:bodyPr/>
        <a:lstStyle/>
        <a:p>
          <a:endParaRPr lang="en-US"/>
        </a:p>
      </dgm:t>
    </dgm:pt>
    <dgm:pt modelId="{7B2D725C-0582-4DA8-83DB-DA3AB54B4B11}" type="sibTrans" cxnId="{707C8806-0ADD-4882-A99A-C5E33C82FF22}">
      <dgm:prSet/>
      <dgm:spPr/>
      <dgm:t>
        <a:bodyPr/>
        <a:lstStyle/>
        <a:p>
          <a:endParaRPr lang="en-US"/>
        </a:p>
      </dgm:t>
    </dgm:pt>
    <dgm:pt modelId="{002286CE-5C43-4650-800D-07871C814D91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bg-BG" b="1" dirty="0" smtClean="0"/>
            <a:t>Представлява интерес за медиите – силата на общественото въздействие</a:t>
          </a:r>
          <a:endParaRPr lang="en-US" dirty="0"/>
        </a:p>
      </dgm:t>
    </dgm:pt>
    <dgm:pt modelId="{64346BDA-CB44-42B8-A4F9-B409651441C6}" type="parTrans" cxnId="{D5E8B3F4-02F3-4255-8321-286EB6845238}">
      <dgm:prSet/>
      <dgm:spPr/>
      <dgm:t>
        <a:bodyPr/>
        <a:lstStyle/>
        <a:p>
          <a:endParaRPr lang="en-US"/>
        </a:p>
      </dgm:t>
    </dgm:pt>
    <dgm:pt modelId="{F52623F7-3F03-46E5-8591-DFB6B15EA8DA}" type="sibTrans" cxnId="{D5E8B3F4-02F3-4255-8321-286EB6845238}">
      <dgm:prSet/>
      <dgm:spPr/>
      <dgm:t>
        <a:bodyPr/>
        <a:lstStyle/>
        <a:p>
          <a:endParaRPr lang="en-US"/>
        </a:p>
      </dgm:t>
    </dgm:pt>
    <dgm:pt modelId="{C58A0811-BF78-41CB-8969-22DC12E18379}">
      <dgm:prSet/>
      <dgm:spPr>
        <a:solidFill>
          <a:srgbClr val="FF6600"/>
        </a:solidFill>
      </dgm:spPr>
      <dgm:t>
        <a:bodyPr/>
        <a:lstStyle/>
        <a:p>
          <a:pPr rtl="0"/>
          <a:r>
            <a:rPr lang="bg-BG" b="1" dirty="0" smtClean="0"/>
            <a:t>Свързан е с подобряване на конкретни аспекти от живота на гражданите</a:t>
          </a:r>
          <a:endParaRPr lang="en-US" dirty="0"/>
        </a:p>
      </dgm:t>
    </dgm:pt>
    <dgm:pt modelId="{42432578-FDFF-4A8A-B919-D4BAED6ABFCD}" type="parTrans" cxnId="{71C84150-B90F-41D8-BBBD-5785300A5C8B}">
      <dgm:prSet/>
      <dgm:spPr/>
      <dgm:t>
        <a:bodyPr/>
        <a:lstStyle/>
        <a:p>
          <a:endParaRPr lang="en-US"/>
        </a:p>
      </dgm:t>
    </dgm:pt>
    <dgm:pt modelId="{B4B48ECF-A5F6-44AB-A3EA-76603C57AB0E}" type="sibTrans" cxnId="{71C84150-B90F-41D8-BBBD-5785300A5C8B}">
      <dgm:prSet/>
      <dgm:spPr/>
      <dgm:t>
        <a:bodyPr/>
        <a:lstStyle/>
        <a:p>
          <a:endParaRPr lang="en-US"/>
        </a:p>
      </dgm:t>
    </dgm:pt>
    <dgm:pt modelId="{99BF40C5-B39F-4613-AEAD-D52EF17A3E1A}" type="pres">
      <dgm:prSet presAssocID="{C5E4A22E-2796-4D99-9194-CC340860FFD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8B1566-1F2C-4E92-BFE6-067A1FA34520}" type="pres">
      <dgm:prSet presAssocID="{599244FD-5A24-4F3A-8987-DE8DD5140CA1}" presName="node" presStyleLbl="node1" presStyleIdx="0" presStyleCnt="7" custLinFactX="9046" custLinFactNeighborX="100000" custLinFactNeighborY="-719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A59D6C3-0B34-4E05-8AF8-EFA70C10D39E}" type="pres">
      <dgm:prSet presAssocID="{1750A079-9F6B-46BC-8FBD-CE08786A471C}" presName="sibTrans" presStyleCnt="0"/>
      <dgm:spPr/>
    </dgm:pt>
    <dgm:pt modelId="{3C7FFE86-4790-4379-AC4D-5466CCFD0DAB}" type="pres">
      <dgm:prSet presAssocID="{0CA6DF2B-B2E5-422C-AD01-084AB19A86A6}" presName="node" presStyleLbl="node1" presStyleIdx="1" presStyleCnt="7" custLinFactY="26007" custLinFactNeighborX="-962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72CE927-0E5C-4446-9C31-CD3419B5EC87}" type="pres">
      <dgm:prSet presAssocID="{DD4E5AA8-E766-4C6F-9F50-A08AA7BD2086}" presName="sibTrans" presStyleCnt="0"/>
      <dgm:spPr/>
    </dgm:pt>
    <dgm:pt modelId="{5EA6C6ED-5248-4E74-BA43-A4CD3FBDBE37}" type="pres">
      <dgm:prSet presAssocID="{BC961EE9-6C87-41F1-84F8-215674638B07}" presName="node" presStyleLbl="node1" presStyleIdx="2" presStyleCnt="7" custLinFactNeighborX="2947" custLinFactNeighborY="4107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357BB56-74AB-4A7F-9816-06F7F204F363}" type="pres">
      <dgm:prSet presAssocID="{EE1A7C87-83BF-4187-8063-E69DD14A7AED}" presName="sibTrans" presStyleCnt="0"/>
      <dgm:spPr/>
    </dgm:pt>
    <dgm:pt modelId="{71CD46A2-200F-49A1-B269-99F2E236C9DE}" type="pres">
      <dgm:prSet presAssocID="{7D199766-8DA1-4BEC-B719-AF372E23CEB8}" presName="node" presStyleLbl="node1" presStyleIdx="3" presStyleCnt="7" custLinFactNeighborX="-1874" custLinFactNeighborY="-7559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7A1E925-2A16-48EF-95C2-8CD19049F776}" type="pres">
      <dgm:prSet presAssocID="{3E040CB7-55AE-4CCA-8631-4E6423AC4D1C}" presName="sibTrans" presStyleCnt="0"/>
      <dgm:spPr/>
    </dgm:pt>
    <dgm:pt modelId="{FA823574-D036-45F7-95AE-BC2E1D687B6E}" type="pres">
      <dgm:prSet presAssocID="{2B0B5059-1B49-4CC2-8A19-9BFC5CE385A6}" presName="node" presStyleLbl="node1" presStyleIdx="4" presStyleCnt="7" custLinFactX="-14871" custLinFactNeighborX="-100000" custLinFactNeighborY="642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25FD3DA-CA66-468A-BAA9-6D9BA44B54E3}" type="pres">
      <dgm:prSet presAssocID="{7B2D725C-0582-4DA8-83DB-DA3AB54B4B11}" presName="sibTrans" presStyleCnt="0"/>
      <dgm:spPr/>
    </dgm:pt>
    <dgm:pt modelId="{3DBFC243-5307-4E6A-88B1-D91CF6F8B4BA}" type="pres">
      <dgm:prSet presAssocID="{002286CE-5C43-4650-800D-07871C814D91}" presName="node" presStyleLbl="node1" presStyleIdx="5" presStyleCnt="7" custLinFactNeighborX="-50" custLinFactNeighborY="5930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C7FA08F-2CE6-458F-96BB-C119BF1B2C77}" type="pres">
      <dgm:prSet presAssocID="{F52623F7-3F03-46E5-8591-DFB6B15EA8DA}" presName="sibTrans" presStyleCnt="0"/>
      <dgm:spPr/>
    </dgm:pt>
    <dgm:pt modelId="{F0E489CF-0142-444B-86E5-CF25E300FB2E}" type="pres">
      <dgm:prSet presAssocID="{C58A0811-BF78-41CB-8969-22DC12E18379}" presName="node" presStyleLbl="node1" presStyleIdx="6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3DE3423A-33C2-45FA-A3CA-A90C26F93E80}" type="presOf" srcId="{7D199766-8DA1-4BEC-B719-AF372E23CEB8}" destId="{71CD46A2-200F-49A1-B269-99F2E236C9DE}" srcOrd="0" destOrd="0" presId="urn:microsoft.com/office/officeart/2005/8/layout/default"/>
    <dgm:cxn modelId="{12E239AE-8244-43C2-9CCF-70F93541883D}" type="presOf" srcId="{BC961EE9-6C87-41F1-84F8-215674638B07}" destId="{5EA6C6ED-5248-4E74-BA43-A4CD3FBDBE37}" srcOrd="0" destOrd="0" presId="urn:microsoft.com/office/officeart/2005/8/layout/default"/>
    <dgm:cxn modelId="{CCBFCDD3-949A-4D79-A7D4-470E5A4A4173}" srcId="{C5E4A22E-2796-4D99-9194-CC340860FFD6}" destId="{599244FD-5A24-4F3A-8987-DE8DD5140CA1}" srcOrd="0" destOrd="0" parTransId="{4A5A6C39-47C6-4B07-8950-394ACCBD1D10}" sibTransId="{1750A079-9F6B-46BC-8FBD-CE08786A471C}"/>
    <dgm:cxn modelId="{D5E8B3F4-02F3-4255-8321-286EB6845238}" srcId="{C5E4A22E-2796-4D99-9194-CC340860FFD6}" destId="{002286CE-5C43-4650-800D-07871C814D91}" srcOrd="5" destOrd="0" parTransId="{64346BDA-CB44-42B8-A4F9-B409651441C6}" sibTransId="{F52623F7-3F03-46E5-8591-DFB6B15EA8DA}"/>
    <dgm:cxn modelId="{0A7F39D7-8A54-4DE7-9B80-3C3121B33BE7}" type="presOf" srcId="{C58A0811-BF78-41CB-8969-22DC12E18379}" destId="{F0E489CF-0142-444B-86E5-CF25E300FB2E}" srcOrd="0" destOrd="0" presId="urn:microsoft.com/office/officeart/2005/8/layout/default"/>
    <dgm:cxn modelId="{B3D76437-DA5B-4295-9F98-0FD2ED33B028}" type="presOf" srcId="{599244FD-5A24-4F3A-8987-DE8DD5140CA1}" destId="{7D8B1566-1F2C-4E92-BFE6-067A1FA34520}" srcOrd="0" destOrd="0" presId="urn:microsoft.com/office/officeart/2005/8/layout/default"/>
    <dgm:cxn modelId="{C0FB8EB9-0BE3-416D-99FF-62AE9D809EB4}" srcId="{C5E4A22E-2796-4D99-9194-CC340860FFD6}" destId="{0CA6DF2B-B2E5-422C-AD01-084AB19A86A6}" srcOrd="1" destOrd="0" parTransId="{77E47FDB-F51C-4EB3-8CB8-2C8672DAC213}" sibTransId="{DD4E5AA8-E766-4C6F-9F50-A08AA7BD2086}"/>
    <dgm:cxn modelId="{71C84150-B90F-41D8-BBBD-5785300A5C8B}" srcId="{C5E4A22E-2796-4D99-9194-CC340860FFD6}" destId="{C58A0811-BF78-41CB-8969-22DC12E18379}" srcOrd="6" destOrd="0" parTransId="{42432578-FDFF-4A8A-B919-D4BAED6ABFCD}" sibTransId="{B4B48ECF-A5F6-44AB-A3EA-76603C57AB0E}"/>
    <dgm:cxn modelId="{6EBEA0F4-9EB1-4F37-98A2-8ACABAA88487}" type="presOf" srcId="{002286CE-5C43-4650-800D-07871C814D91}" destId="{3DBFC243-5307-4E6A-88B1-D91CF6F8B4BA}" srcOrd="0" destOrd="0" presId="urn:microsoft.com/office/officeart/2005/8/layout/default"/>
    <dgm:cxn modelId="{707C8806-0ADD-4882-A99A-C5E33C82FF22}" srcId="{C5E4A22E-2796-4D99-9194-CC340860FFD6}" destId="{2B0B5059-1B49-4CC2-8A19-9BFC5CE385A6}" srcOrd="4" destOrd="0" parTransId="{825C07E7-9C4F-474F-8EB7-078AF0E7B475}" sibTransId="{7B2D725C-0582-4DA8-83DB-DA3AB54B4B11}"/>
    <dgm:cxn modelId="{53051AA2-9DAA-411A-828B-1248EFACDE76}" srcId="{C5E4A22E-2796-4D99-9194-CC340860FFD6}" destId="{BC961EE9-6C87-41F1-84F8-215674638B07}" srcOrd="2" destOrd="0" parTransId="{E9E4C27A-7779-41AD-9F45-8EEA9C7F1E82}" sibTransId="{EE1A7C87-83BF-4187-8063-E69DD14A7AED}"/>
    <dgm:cxn modelId="{A37670B2-E903-458D-AD1A-BF216A31A649}" type="presOf" srcId="{2B0B5059-1B49-4CC2-8A19-9BFC5CE385A6}" destId="{FA823574-D036-45F7-95AE-BC2E1D687B6E}" srcOrd="0" destOrd="0" presId="urn:microsoft.com/office/officeart/2005/8/layout/default"/>
    <dgm:cxn modelId="{49E9B04A-7BC4-4DEC-B059-A981056CF902}" type="presOf" srcId="{0CA6DF2B-B2E5-422C-AD01-084AB19A86A6}" destId="{3C7FFE86-4790-4379-AC4D-5466CCFD0DAB}" srcOrd="0" destOrd="0" presId="urn:microsoft.com/office/officeart/2005/8/layout/default"/>
    <dgm:cxn modelId="{B54E1A13-96D2-42FE-B012-8DBCD2BC932F}" type="presOf" srcId="{C5E4A22E-2796-4D99-9194-CC340860FFD6}" destId="{99BF40C5-B39F-4613-AEAD-D52EF17A3E1A}" srcOrd="0" destOrd="0" presId="urn:microsoft.com/office/officeart/2005/8/layout/default"/>
    <dgm:cxn modelId="{D3A2E0C4-3A6E-4BC5-B49F-ED94A42EAB0C}" srcId="{C5E4A22E-2796-4D99-9194-CC340860FFD6}" destId="{7D199766-8DA1-4BEC-B719-AF372E23CEB8}" srcOrd="3" destOrd="0" parTransId="{A28438BB-FF7A-43EC-AB50-DBB6E3529F15}" sibTransId="{3E040CB7-55AE-4CCA-8631-4E6423AC4D1C}"/>
    <dgm:cxn modelId="{BDD64450-2D43-459A-8490-A81D5E9016EE}" type="presParOf" srcId="{99BF40C5-B39F-4613-AEAD-D52EF17A3E1A}" destId="{7D8B1566-1F2C-4E92-BFE6-067A1FA34520}" srcOrd="0" destOrd="0" presId="urn:microsoft.com/office/officeart/2005/8/layout/default"/>
    <dgm:cxn modelId="{05CEBAD9-C7BB-433D-AFB1-F847E0EDFBD1}" type="presParOf" srcId="{99BF40C5-B39F-4613-AEAD-D52EF17A3E1A}" destId="{5A59D6C3-0B34-4E05-8AF8-EFA70C10D39E}" srcOrd="1" destOrd="0" presId="urn:microsoft.com/office/officeart/2005/8/layout/default"/>
    <dgm:cxn modelId="{29E68C1D-A534-40D4-ACCE-DC8490AD92BC}" type="presParOf" srcId="{99BF40C5-B39F-4613-AEAD-D52EF17A3E1A}" destId="{3C7FFE86-4790-4379-AC4D-5466CCFD0DAB}" srcOrd="2" destOrd="0" presId="urn:microsoft.com/office/officeart/2005/8/layout/default"/>
    <dgm:cxn modelId="{EC937098-CDC1-4763-8CCC-13CF7CB76A5A}" type="presParOf" srcId="{99BF40C5-B39F-4613-AEAD-D52EF17A3E1A}" destId="{B72CE927-0E5C-4446-9C31-CD3419B5EC87}" srcOrd="3" destOrd="0" presId="urn:microsoft.com/office/officeart/2005/8/layout/default"/>
    <dgm:cxn modelId="{AC4CCE77-272E-4D21-A821-530C2E164288}" type="presParOf" srcId="{99BF40C5-B39F-4613-AEAD-D52EF17A3E1A}" destId="{5EA6C6ED-5248-4E74-BA43-A4CD3FBDBE37}" srcOrd="4" destOrd="0" presId="urn:microsoft.com/office/officeart/2005/8/layout/default"/>
    <dgm:cxn modelId="{BF8E6731-7677-492C-8697-5ED8E1ECA931}" type="presParOf" srcId="{99BF40C5-B39F-4613-AEAD-D52EF17A3E1A}" destId="{D357BB56-74AB-4A7F-9816-06F7F204F363}" srcOrd="5" destOrd="0" presId="urn:microsoft.com/office/officeart/2005/8/layout/default"/>
    <dgm:cxn modelId="{4317ED65-980F-4896-83EC-5CA26B5A6B2C}" type="presParOf" srcId="{99BF40C5-B39F-4613-AEAD-D52EF17A3E1A}" destId="{71CD46A2-200F-49A1-B269-99F2E236C9DE}" srcOrd="6" destOrd="0" presId="urn:microsoft.com/office/officeart/2005/8/layout/default"/>
    <dgm:cxn modelId="{154FA17C-47AA-4796-96C0-47DF983C8D47}" type="presParOf" srcId="{99BF40C5-B39F-4613-AEAD-D52EF17A3E1A}" destId="{47A1E925-2A16-48EF-95C2-8CD19049F776}" srcOrd="7" destOrd="0" presId="urn:microsoft.com/office/officeart/2005/8/layout/default"/>
    <dgm:cxn modelId="{3FFA0601-D300-43BD-A9C6-C7CD587A0850}" type="presParOf" srcId="{99BF40C5-B39F-4613-AEAD-D52EF17A3E1A}" destId="{FA823574-D036-45F7-95AE-BC2E1D687B6E}" srcOrd="8" destOrd="0" presId="urn:microsoft.com/office/officeart/2005/8/layout/default"/>
    <dgm:cxn modelId="{43629B13-2935-4A26-8939-1452C7C90A25}" type="presParOf" srcId="{99BF40C5-B39F-4613-AEAD-D52EF17A3E1A}" destId="{125FD3DA-CA66-468A-BAA9-6D9BA44B54E3}" srcOrd="9" destOrd="0" presId="urn:microsoft.com/office/officeart/2005/8/layout/default"/>
    <dgm:cxn modelId="{5DDB696F-0487-4092-818E-4DB11C111F8B}" type="presParOf" srcId="{99BF40C5-B39F-4613-AEAD-D52EF17A3E1A}" destId="{3DBFC243-5307-4E6A-88B1-D91CF6F8B4BA}" srcOrd="10" destOrd="0" presId="urn:microsoft.com/office/officeart/2005/8/layout/default"/>
    <dgm:cxn modelId="{5A4C4C66-402B-4744-98C2-E23F0C033F69}" type="presParOf" srcId="{99BF40C5-B39F-4613-AEAD-D52EF17A3E1A}" destId="{3C7FA08F-2CE6-458F-96BB-C119BF1B2C77}" srcOrd="11" destOrd="0" presId="urn:microsoft.com/office/officeart/2005/8/layout/default"/>
    <dgm:cxn modelId="{C8DA5DA5-25AA-4BB7-8305-F7C753DBE2EA}" type="presParOf" srcId="{99BF40C5-B39F-4613-AEAD-D52EF17A3E1A}" destId="{F0E489CF-0142-444B-86E5-CF25E300FB2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655A406-CBBF-4F4C-A900-E2EFCE7190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FB3D82-9CC2-49AB-88D2-AD2CD7ACF7A4}" type="pres">
      <dgm:prSet presAssocID="{4655A406-CBBF-4F4C-A900-E2EFCE7190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3685181-EA77-47ED-8288-D5FC001F77D7}" type="presOf" srcId="{4655A406-CBBF-4F4C-A900-E2EFCE719097}" destId="{91FB3D82-9CC2-49AB-88D2-AD2CD7ACF7A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AFC38F0-0496-4EC0-8D7C-69E97FF6A47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F05415E-BB99-4D66-BAF3-F807DB38A3A1}" type="pres">
      <dgm:prSet presAssocID="{1AFC38F0-0496-4EC0-8D7C-69E97FF6A4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B8079AC-7E4B-4778-A6B2-3767F087F3C0}" type="presOf" srcId="{1AFC38F0-0496-4EC0-8D7C-69E97FF6A472}" destId="{6F05415E-BB99-4D66-BAF3-F807DB38A3A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99DA0-BC15-4269-9125-AD9D5102CDF6}">
      <dsp:nvSpPr>
        <dsp:cNvPr id="0" name=""/>
        <dsp:cNvSpPr/>
      </dsp:nvSpPr>
      <dsp:spPr>
        <a:xfrm>
          <a:off x="4447798" y="1416037"/>
          <a:ext cx="1738993" cy="1738993"/>
        </a:xfrm>
        <a:prstGeom prst="triangle">
          <a:avLst/>
        </a:prstGeom>
        <a:solidFill>
          <a:schemeClr val="accent2">
            <a:lumMod val="75000"/>
            <a:alpha val="83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CE6EB30-5BE9-4802-B928-3AA580EB671F}">
      <dsp:nvSpPr>
        <dsp:cNvPr id="0" name=""/>
        <dsp:cNvSpPr/>
      </dsp:nvSpPr>
      <dsp:spPr>
        <a:xfrm>
          <a:off x="3657637" y="89333"/>
          <a:ext cx="3306324" cy="116760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ОСНОВАВА СЕ НА ТРИЪГЪЛНИКА НА УПРАВЛЕНСКАТА ОТГОВОРНОСТ– ПРАВОМОЩИЯ, ЗАДЪЛЖЕНИЯ И ОТЧЕТНОСТ ЗА ДЕЙСТВИЯТА</a:t>
          </a:r>
          <a:endParaRPr lang="en-US" sz="1600" b="0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57637" y="89333"/>
        <a:ext cx="3306324" cy="1167609"/>
      </dsp:txXfrm>
    </dsp:sp>
    <dsp:sp modelId="{8D66F0B1-E9D0-419C-883A-6BF7FBD8AFAA}">
      <dsp:nvSpPr>
        <dsp:cNvPr id="0" name=""/>
        <dsp:cNvSpPr/>
      </dsp:nvSpPr>
      <dsp:spPr>
        <a:xfrm>
          <a:off x="5109311" y="1896496"/>
          <a:ext cx="1738993" cy="1738993"/>
        </a:xfrm>
        <a:prstGeom prst="triangle">
          <a:avLst/>
        </a:prstGeom>
        <a:solidFill>
          <a:schemeClr val="accent5">
            <a:lumMod val="50000"/>
            <a:alpha val="77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C16F1C6-9271-4963-856C-E35E11CE6D18}">
      <dsp:nvSpPr>
        <dsp:cNvPr id="0" name=""/>
        <dsp:cNvSpPr/>
      </dsp:nvSpPr>
      <dsp:spPr>
        <a:xfrm>
          <a:off x="6802111" y="1269395"/>
          <a:ext cx="2177787" cy="180869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НАСОЧЕНО КЪМ ПОСТИГАНЕ НА ЦЕЛИТЕ НА ОРГАНИЗАЦИЯТА</a:t>
          </a:r>
          <a:endParaRPr lang="en-US" sz="1600" b="0" kern="120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02111" y="1269395"/>
        <a:ext cx="2177787" cy="1808691"/>
      </dsp:txXfrm>
    </dsp:sp>
    <dsp:sp modelId="{B19A5F74-67E7-4E9C-9CA2-90F07B0295DC}">
      <dsp:nvSpPr>
        <dsp:cNvPr id="0" name=""/>
        <dsp:cNvSpPr/>
      </dsp:nvSpPr>
      <dsp:spPr>
        <a:xfrm>
          <a:off x="4856809" y="2674571"/>
          <a:ext cx="1738993" cy="1738993"/>
        </a:xfrm>
        <a:prstGeom prst="triangle">
          <a:avLst/>
        </a:prstGeom>
        <a:solidFill>
          <a:schemeClr val="accent3">
            <a:lumMod val="50000"/>
            <a:alpha val="71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9B317CC-2850-40E4-921C-2069E20064BE}">
      <dsp:nvSpPr>
        <dsp:cNvPr id="0" name=""/>
        <dsp:cNvSpPr/>
      </dsp:nvSpPr>
      <dsp:spPr>
        <a:xfrm>
          <a:off x="6708489" y="3701571"/>
          <a:ext cx="1808552" cy="12669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ФОКУСИРАНО ВЪРХУ РЕЗУЛТАТИТЕ И ЕФЕКТИВНОТО ИЗПЪЛНЕНИЕ</a:t>
          </a:r>
          <a:endParaRPr lang="en-US" sz="1600" b="0" kern="120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08489" y="3701571"/>
        <a:ext cx="1808552" cy="1266980"/>
      </dsp:txXfrm>
    </dsp:sp>
    <dsp:sp modelId="{65FD4E68-BFE1-4DEB-AE6E-12FE25AD3692}">
      <dsp:nvSpPr>
        <dsp:cNvPr id="0" name=""/>
        <dsp:cNvSpPr/>
      </dsp:nvSpPr>
      <dsp:spPr>
        <a:xfrm>
          <a:off x="4038786" y="2674571"/>
          <a:ext cx="1738993" cy="1738993"/>
        </a:xfrm>
        <a:prstGeom prst="triangle">
          <a:avLst/>
        </a:prstGeom>
        <a:solidFill>
          <a:schemeClr val="accent4">
            <a:lumMod val="75000"/>
            <a:alpha val="67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940648A-D318-4483-9541-114D51D3D44B}">
      <dsp:nvSpPr>
        <dsp:cNvPr id="0" name=""/>
        <dsp:cNvSpPr/>
      </dsp:nvSpPr>
      <dsp:spPr>
        <a:xfrm>
          <a:off x="2117547" y="3701571"/>
          <a:ext cx="1808552" cy="12669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ПОДКРЕПЕНО ОТ ФУНКЦИОНИРАЩА СИСТЕМА ЗА ВЪТРЕШЕН КОНТРОЛ</a:t>
          </a:r>
          <a:endParaRPr lang="en-US" sz="1600" b="0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17547" y="3701571"/>
        <a:ext cx="1808552" cy="1266980"/>
      </dsp:txXfrm>
    </dsp:sp>
    <dsp:sp modelId="{5AF2EFFE-F2D2-4E65-85CD-9C62401E37CB}">
      <dsp:nvSpPr>
        <dsp:cNvPr id="0" name=""/>
        <dsp:cNvSpPr/>
      </dsp:nvSpPr>
      <dsp:spPr>
        <a:xfrm>
          <a:off x="3786285" y="1896496"/>
          <a:ext cx="1738993" cy="1738993"/>
        </a:xfrm>
        <a:prstGeom prst="triangle">
          <a:avLst/>
        </a:prstGeom>
        <a:solidFill>
          <a:schemeClr val="tx2">
            <a:lumMod val="60000"/>
            <a:lumOff val="40000"/>
            <a:alpha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0CF4D21-3981-4227-B909-925D3FF02460}">
      <dsp:nvSpPr>
        <dsp:cNvPr id="0" name=""/>
        <dsp:cNvSpPr/>
      </dsp:nvSpPr>
      <dsp:spPr>
        <a:xfrm>
          <a:off x="1712781" y="1477681"/>
          <a:ext cx="2061605" cy="13921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ОТГОВАРЯЩО НА ОБЩЕСТВЕНИЯ ИНТЕРЕС</a:t>
          </a:r>
          <a:endParaRPr lang="en-US" sz="1600" b="0" kern="1200" dirty="0">
            <a:solidFill>
              <a:schemeClr val="tx2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2781" y="1477681"/>
        <a:ext cx="2061605" cy="13921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CB884-ABBE-4AAA-BC3C-4645A4BA167D}">
      <dsp:nvSpPr>
        <dsp:cNvPr id="0" name=""/>
        <dsp:cNvSpPr/>
      </dsp:nvSpPr>
      <dsp:spPr>
        <a:xfrm>
          <a:off x="0" y="95200"/>
          <a:ext cx="3336542" cy="895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Нужни </a:t>
          </a:r>
          <a:r>
            <a:rPr lang="ru-RU" sz="1600" b="1" kern="1200" dirty="0" err="1" smtClean="0"/>
            <a:t>са</a:t>
          </a:r>
          <a:r>
            <a:rPr lang="ru-RU" sz="1600" b="1" kern="1200" dirty="0" smtClean="0"/>
            <a:t> мерки за </a:t>
          </a:r>
          <a:r>
            <a:rPr lang="ru-RU" sz="1600" b="1" kern="1200" dirty="0" err="1" smtClean="0"/>
            <a:t>по-чист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въздух</a:t>
          </a:r>
          <a:r>
            <a:rPr lang="ru-RU" sz="1600" b="1" kern="1200" dirty="0" smtClean="0"/>
            <a:t> в </a:t>
          </a:r>
          <a:r>
            <a:rPr lang="ru-RU" sz="1600" b="1" kern="1200" dirty="0" err="1" smtClean="0"/>
            <a:t>големите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градове</a:t>
          </a:r>
          <a:endParaRPr lang="en-US" sz="1600" b="1" kern="1200" dirty="0"/>
        </a:p>
      </dsp:txBody>
      <dsp:txXfrm>
        <a:off x="43693" y="138893"/>
        <a:ext cx="3249156" cy="807664"/>
      </dsp:txXfrm>
    </dsp:sp>
    <dsp:sp modelId="{05164E8C-58C1-41CD-9101-0770B1E93C3C}">
      <dsp:nvSpPr>
        <dsp:cNvPr id="0" name=""/>
        <dsp:cNvSpPr/>
      </dsp:nvSpPr>
      <dsp:spPr>
        <a:xfrm>
          <a:off x="0" y="1036330"/>
          <a:ext cx="3336542" cy="895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48 </a:t>
          </a:r>
          <a:r>
            <a:rPr lang="ru-RU" sz="1600" b="1" kern="1200" dirty="0" err="1" smtClean="0"/>
            <a:t>населени</a:t>
          </a:r>
          <a:r>
            <a:rPr lang="ru-RU" sz="1600" b="1" kern="1200" dirty="0" smtClean="0"/>
            <a:t> места в </a:t>
          </a:r>
          <a:r>
            <a:rPr lang="ru-RU" sz="1600" b="1" kern="1200" dirty="0" err="1" smtClean="0"/>
            <a:t>Северозападна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България</a:t>
          </a:r>
          <a:r>
            <a:rPr lang="ru-RU" sz="1600" b="1" kern="1200" dirty="0" smtClean="0"/>
            <a:t> без обществен транспорт</a:t>
          </a:r>
          <a:endParaRPr lang="en-US" sz="1600" b="1" kern="1200" dirty="0"/>
        </a:p>
      </dsp:txBody>
      <dsp:txXfrm>
        <a:off x="43693" y="1080023"/>
        <a:ext cx="3249156" cy="807664"/>
      </dsp:txXfrm>
    </dsp:sp>
    <dsp:sp modelId="{E43DEE54-2AB2-47CE-B84E-9E6DC7F44B34}">
      <dsp:nvSpPr>
        <dsp:cNvPr id="0" name=""/>
        <dsp:cNvSpPr/>
      </dsp:nvSpPr>
      <dsp:spPr>
        <a:xfrm>
          <a:off x="0" y="1977460"/>
          <a:ext cx="3336542" cy="895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Няма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достатъчно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контрол</a:t>
          </a:r>
          <a:r>
            <a:rPr lang="ru-RU" sz="1600" b="1" kern="1200" dirty="0" smtClean="0"/>
            <a:t> на </a:t>
          </a:r>
          <a:r>
            <a:rPr lang="ru-RU" sz="1600" b="1" kern="1200" dirty="0" err="1" smtClean="0"/>
            <a:t>биохраните</a:t>
          </a:r>
          <a:r>
            <a:rPr lang="ru-RU" sz="1600" b="1" kern="1200" dirty="0" smtClean="0"/>
            <a:t> у нас и не </a:t>
          </a:r>
          <a:r>
            <a:rPr lang="ru-RU" sz="1600" b="1" kern="1200" dirty="0" err="1" smtClean="0"/>
            <a:t>са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защитени</a:t>
          </a:r>
          <a:r>
            <a:rPr lang="ru-RU" sz="1600" b="1" kern="1200" dirty="0" smtClean="0"/>
            <a:t> добре </a:t>
          </a:r>
          <a:r>
            <a:rPr lang="ru-RU" sz="1600" b="1" kern="1200" dirty="0" err="1" smtClean="0"/>
            <a:t>потребителите</a:t>
          </a:r>
          <a:endParaRPr lang="en-US" sz="1600" b="1" kern="1200" dirty="0"/>
        </a:p>
      </dsp:txBody>
      <dsp:txXfrm>
        <a:off x="43693" y="2021153"/>
        <a:ext cx="3249156" cy="807664"/>
      </dsp:txXfrm>
    </dsp:sp>
    <dsp:sp modelId="{AD39EA0D-8A05-4D53-9FDB-481F6733B503}">
      <dsp:nvSpPr>
        <dsp:cNvPr id="0" name=""/>
        <dsp:cNvSpPr/>
      </dsp:nvSpPr>
      <dsp:spPr>
        <a:xfrm>
          <a:off x="0" y="2918590"/>
          <a:ext cx="3336542" cy="895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Архитектурното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културно</a:t>
          </a:r>
          <a:r>
            <a:rPr lang="ru-RU" sz="1600" b="1" kern="1200" dirty="0" smtClean="0"/>
            <a:t> наследство на </a:t>
          </a:r>
          <a:r>
            <a:rPr lang="ru-RU" sz="1600" b="1" kern="1200" dirty="0" err="1" smtClean="0"/>
            <a:t>България</a:t>
          </a:r>
          <a:r>
            <a:rPr lang="ru-RU" sz="1600" b="1" kern="1200" dirty="0" smtClean="0"/>
            <a:t> е в </a:t>
          </a:r>
          <a:r>
            <a:rPr lang="ru-RU" sz="1600" b="1" kern="1200" dirty="0" err="1" smtClean="0"/>
            <a:t>опасност</a:t>
          </a:r>
          <a:endParaRPr lang="en-US" sz="1600" b="1" kern="1200" dirty="0"/>
        </a:p>
      </dsp:txBody>
      <dsp:txXfrm>
        <a:off x="43693" y="2962283"/>
        <a:ext cx="3249156" cy="80766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602C1-B3AF-4710-BD08-36C2717706B5}">
      <dsp:nvSpPr>
        <dsp:cNvPr id="0" name=""/>
        <dsp:cNvSpPr/>
      </dsp:nvSpPr>
      <dsp:spPr>
        <a:xfrm>
          <a:off x="0" y="112361"/>
          <a:ext cx="5256583" cy="595877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осигуряване на </a:t>
          </a:r>
          <a:r>
            <a:rPr lang="ru-RU" sz="1500" b="1" kern="1200" dirty="0" err="1" smtClean="0"/>
            <a:t>заетост</a:t>
          </a:r>
          <a:r>
            <a:rPr lang="ru-RU" sz="1500" b="1" kern="1200" dirty="0" smtClean="0"/>
            <a:t> на </a:t>
          </a:r>
          <a:r>
            <a:rPr lang="ru-RU" sz="1500" b="1" kern="1200" dirty="0" err="1" smtClean="0"/>
            <a:t>младежите</a:t>
          </a:r>
          <a:r>
            <a:rPr lang="ru-RU" sz="1500" b="1" kern="1200" dirty="0" smtClean="0"/>
            <a:t> </a:t>
          </a:r>
          <a:r>
            <a:rPr lang="ru-RU" sz="1500" b="1" kern="1200" dirty="0" err="1" smtClean="0"/>
            <a:t>със</a:t>
          </a:r>
          <a:r>
            <a:rPr lang="ru-RU" sz="1500" b="1" kern="1200" dirty="0" smtClean="0"/>
            <a:t> средства от ЕС</a:t>
          </a:r>
          <a:endParaRPr lang="en-US" sz="1500" b="1" kern="1200" dirty="0"/>
        </a:p>
      </dsp:txBody>
      <dsp:txXfrm>
        <a:off x="29088" y="141449"/>
        <a:ext cx="5198407" cy="537701"/>
      </dsp:txXfrm>
    </dsp:sp>
    <dsp:sp modelId="{E5B48461-334D-4189-ABA7-EB40496D0A09}">
      <dsp:nvSpPr>
        <dsp:cNvPr id="0" name=""/>
        <dsp:cNvSpPr/>
      </dsp:nvSpPr>
      <dsp:spPr>
        <a:xfrm>
          <a:off x="0" y="759669"/>
          <a:ext cx="5256583" cy="595877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мониторинг на </a:t>
          </a:r>
          <a:r>
            <a:rPr lang="ru-RU" sz="1500" b="1" kern="1200" dirty="0" err="1" smtClean="0"/>
            <a:t>реализацията</a:t>
          </a:r>
          <a:r>
            <a:rPr lang="ru-RU" sz="1500" b="1" kern="1200" dirty="0" smtClean="0"/>
            <a:t> и </a:t>
          </a:r>
          <a:r>
            <a:rPr lang="ru-RU" sz="1500" b="1" kern="1200" dirty="0" err="1" smtClean="0"/>
            <a:t>миграцията</a:t>
          </a:r>
          <a:r>
            <a:rPr lang="ru-RU" sz="1500" b="1" kern="1200" dirty="0" smtClean="0"/>
            <a:t> на </a:t>
          </a:r>
          <a:r>
            <a:rPr lang="ru-RU" sz="1500" b="1" kern="1200" dirty="0" err="1" smtClean="0"/>
            <a:t>завършилите</a:t>
          </a:r>
          <a:r>
            <a:rPr lang="ru-RU" sz="1500" b="1" kern="1200" dirty="0" smtClean="0"/>
            <a:t> </a:t>
          </a:r>
          <a:r>
            <a:rPr lang="ru-RU" sz="1500" b="1" kern="1200" dirty="0" err="1" smtClean="0"/>
            <a:t>висше</a:t>
          </a:r>
          <a:r>
            <a:rPr lang="ru-RU" sz="1500" b="1" kern="1200" dirty="0" smtClean="0"/>
            <a:t> образование</a:t>
          </a:r>
          <a:endParaRPr lang="en-US" sz="1500" b="1" kern="1200" dirty="0"/>
        </a:p>
      </dsp:txBody>
      <dsp:txXfrm>
        <a:off x="29088" y="788757"/>
        <a:ext cx="5198407" cy="537701"/>
      </dsp:txXfrm>
    </dsp:sp>
    <dsp:sp modelId="{18290243-CA0C-4C3E-99B1-543522FA20EA}">
      <dsp:nvSpPr>
        <dsp:cNvPr id="0" name=""/>
        <dsp:cNvSpPr/>
      </dsp:nvSpPr>
      <dsp:spPr>
        <a:xfrm>
          <a:off x="0" y="1398746"/>
          <a:ext cx="5256583" cy="595877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/>
            <a:t>професионално</a:t>
          </a:r>
          <a:r>
            <a:rPr lang="ru-RU" sz="1500" b="1" kern="1200" dirty="0" smtClean="0"/>
            <a:t> образование за </a:t>
          </a:r>
          <a:r>
            <a:rPr lang="ru-RU" sz="1500" b="1" kern="1200" dirty="0" err="1" smtClean="0"/>
            <a:t>заетост</a:t>
          </a:r>
          <a:r>
            <a:rPr lang="ru-RU" sz="1500" b="1" kern="1200" dirty="0" smtClean="0"/>
            <a:t> </a:t>
          </a:r>
          <a:endParaRPr lang="en-US" sz="1500" b="1" kern="1200" dirty="0"/>
        </a:p>
      </dsp:txBody>
      <dsp:txXfrm>
        <a:off x="29088" y="1427834"/>
        <a:ext cx="5198407" cy="537701"/>
      </dsp:txXfrm>
    </dsp:sp>
    <dsp:sp modelId="{BC547B16-7D48-4D81-94A2-9672114FA00A}">
      <dsp:nvSpPr>
        <dsp:cNvPr id="0" name=""/>
        <dsp:cNvSpPr/>
      </dsp:nvSpPr>
      <dsp:spPr>
        <a:xfrm>
          <a:off x="0" y="2037824"/>
          <a:ext cx="5256583" cy="595877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/>
            <a:t>образователна</a:t>
          </a:r>
          <a:r>
            <a:rPr lang="ru-RU" sz="1500" b="1" kern="1200" dirty="0" smtClean="0"/>
            <a:t> интеграция на </a:t>
          </a:r>
          <a:r>
            <a:rPr lang="ru-RU" sz="1500" b="1" kern="1200" dirty="0" err="1" smtClean="0"/>
            <a:t>деца</a:t>
          </a:r>
          <a:r>
            <a:rPr lang="ru-RU" sz="1500" b="1" kern="1200" dirty="0" smtClean="0"/>
            <a:t> и </a:t>
          </a:r>
          <a:r>
            <a:rPr lang="ru-RU" sz="1500" b="1" kern="1200" dirty="0" err="1" smtClean="0"/>
            <a:t>ученици</a:t>
          </a:r>
          <a:r>
            <a:rPr lang="ru-RU" sz="1500" b="1" kern="1200" dirty="0" smtClean="0"/>
            <a:t> от </a:t>
          </a:r>
          <a:r>
            <a:rPr lang="ru-RU" sz="1500" b="1" kern="1200" dirty="0" err="1" smtClean="0"/>
            <a:t>етническите</a:t>
          </a:r>
          <a:r>
            <a:rPr lang="ru-RU" sz="1500" b="1" kern="1200" dirty="0" smtClean="0"/>
            <a:t> </a:t>
          </a:r>
          <a:r>
            <a:rPr lang="ru-RU" sz="1500" b="1" kern="1200" dirty="0" err="1" smtClean="0"/>
            <a:t>малцинства</a:t>
          </a:r>
          <a:endParaRPr lang="en-US" sz="1500" b="1" kern="1200" dirty="0"/>
        </a:p>
      </dsp:txBody>
      <dsp:txXfrm>
        <a:off x="29088" y="2066912"/>
        <a:ext cx="5198407" cy="537701"/>
      </dsp:txXfrm>
    </dsp:sp>
    <dsp:sp modelId="{ED834944-C822-4415-B6C8-0156BC54BA85}">
      <dsp:nvSpPr>
        <dsp:cNvPr id="0" name=""/>
        <dsp:cNvSpPr/>
      </dsp:nvSpPr>
      <dsp:spPr>
        <a:xfrm>
          <a:off x="0" y="2676901"/>
          <a:ext cx="5256583" cy="595877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/>
            <a:t>ефективност</a:t>
          </a:r>
          <a:r>
            <a:rPr lang="ru-RU" sz="1500" b="1" kern="1200" dirty="0" smtClean="0"/>
            <a:t> на </a:t>
          </a:r>
          <a:r>
            <a:rPr lang="ru-RU" sz="1500" b="1" kern="1200" dirty="0" err="1" smtClean="0"/>
            <a:t>включващото</a:t>
          </a:r>
          <a:r>
            <a:rPr lang="ru-RU" sz="1500" b="1" kern="1200" dirty="0" smtClean="0"/>
            <a:t> образование на </a:t>
          </a:r>
          <a:r>
            <a:rPr lang="ru-RU" sz="1500" b="1" kern="1200" dirty="0" err="1" smtClean="0"/>
            <a:t>децата</a:t>
          </a:r>
          <a:r>
            <a:rPr lang="ru-RU" sz="1500" b="1" kern="1200" dirty="0" smtClean="0"/>
            <a:t> </a:t>
          </a:r>
          <a:r>
            <a:rPr lang="ru-RU" sz="1500" b="1" kern="1200" dirty="0" err="1" smtClean="0"/>
            <a:t>със</a:t>
          </a:r>
          <a:r>
            <a:rPr lang="ru-RU" sz="1500" b="1" kern="1200" dirty="0" smtClean="0"/>
            <a:t> </a:t>
          </a:r>
          <a:r>
            <a:rPr lang="ru-RU" sz="1500" b="1" kern="1200" dirty="0" err="1" smtClean="0"/>
            <a:t>специални</a:t>
          </a:r>
          <a:r>
            <a:rPr lang="ru-RU" sz="1500" b="1" kern="1200" dirty="0" smtClean="0"/>
            <a:t> </a:t>
          </a:r>
          <a:r>
            <a:rPr lang="ru-RU" sz="1500" b="1" kern="1200" dirty="0" err="1" smtClean="0"/>
            <a:t>образователни</a:t>
          </a:r>
          <a:r>
            <a:rPr lang="ru-RU" sz="1500" b="1" kern="1200" dirty="0" smtClean="0"/>
            <a:t> потребности </a:t>
          </a:r>
          <a:endParaRPr lang="en-US" sz="1500" b="1" kern="1200" dirty="0"/>
        </a:p>
      </dsp:txBody>
      <dsp:txXfrm>
        <a:off x="29088" y="2705989"/>
        <a:ext cx="5198407" cy="537701"/>
      </dsp:txXfrm>
    </dsp:sp>
    <dsp:sp modelId="{C68CFEFA-87E6-4CB0-8C0A-CEA0F576441C}">
      <dsp:nvSpPr>
        <dsp:cNvPr id="0" name=""/>
        <dsp:cNvSpPr/>
      </dsp:nvSpPr>
      <dsp:spPr>
        <a:xfrm>
          <a:off x="0" y="3315978"/>
          <a:ext cx="5256583" cy="595877"/>
        </a:xfrm>
        <a:prstGeom prst="round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/>
            <a:t>повишаване</a:t>
          </a:r>
          <a:r>
            <a:rPr lang="ru-RU" sz="1500" b="1" kern="1200" dirty="0" smtClean="0"/>
            <a:t> на </a:t>
          </a:r>
          <a:r>
            <a:rPr lang="ru-RU" sz="1500" b="1" kern="1200" dirty="0" err="1" smtClean="0"/>
            <a:t>качеството</a:t>
          </a:r>
          <a:r>
            <a:rPr lang="ru-RU" sz="1500" b="1" kern="1200" dirty="0" smtClean="0"/>
            <a:t> и </a:t>
          </a:r>
          <a:r>
            <a:rPr lang="ru-RU" sz="1500" b="1" kern="1200" dirty="0" err="1" smtClean="0"/>
            <a:t>достъпа</a:t>
          </a:r>
          <a:r>
            <a:rPr lang="ru-RU" sz="1500" b="1" kern="1200" dirty="0" smtClean="0"/>
            <a:t> до </a:t>
          </a:r>
          <a:r>
            <a:rPr lang="ru-RU" sz="1500" b="1" kern="1200" dirty="0" err="1" smtClean="0"/>
            <a:t>предучилищно</a:t>
          </a:r>
          <a:r>
            <a:rPr lang="ru-RU" sz="1500" b="1" kern="1200" dirty="0" smtClean="0"/>
            <a:t> образование</a:t>
          </a:r>
          <a:endParaRPr lang="en-US" sz="1500" b="1" kern="1200" dirty="0"/>
        </a:p>
      </dsp:txBody>
      <dsp:txXfrm>
        <a:off x="29088" y="3345066"/>
        <a:ext cx="5198407" cy="53770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6480D-4C47-4F64-A78C-B6F8D3D87379}">
      <dsp:nvSpPr>
        <dsp:cNvPr id="0" name=""/>
        <dsp:cNvSpPr/>
      </dsp:nvSpPr>
      <dsp:spPr>
        <a:xfrm>
          <a:off x="0" y="806609"/>
          <a:ext cx="403244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CD999-D7D0-4843-8664-2C3AE43C0AE7}">
      <dsp:nvSpPr>
        <dsp:cNvPr id="0" name=""/>
        <dsp:cNvSpPr/>
      </dsp:nvSpPr>
      <dsp:spPr>
        <a:xfrm>
          <a:off x="201622" y="570449"/>
          <a:ext cx="2822713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92" tIns="0" rIns="10669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smtClean="0"/>
            <a:t>Индикатори за изпълнение</a:t>
          </a:r>
          <a:endParaRPr lang="en-US" sz="1600" kern="1200"/>
        </a:p>
      </dsp:txBody>
      <dsp:txXfrm>
        <a:off x="224679" y="593506"/>
        <a:ext cx="2776599" cy="426206"/>
      </dsp:txXfrm>
    </dsp:sp>
    <dsp:sp modelId="{0B930672-2350-4158-A596-BB19007DDEB1}">
      <dsp:nvSpPr>
        <dsp:cNvPr id="0" name=""/>
        <dsp:cNvSpPr/>
      </dsp:nvSpPr>
      <dsp:spPr>
        <a:xfrm>
          <a:off x="0" y="1532369"/>
          <a:ext cx="403244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6BAF8-AA0F-4DB5-90AB-D734E2313D5B}">
      <dsp:nvSpPr>
        <dsp:cNvPr id="0" name=""/>
        <dsp:cNvSpPr/>
      </dsp:nvSpPr>
      <dsp:spPr>
        <a:xfrm>
          <a:off x="201622" y="1296209"/>
          <a:ext cx="2822713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92" tIns="0" rIns="10669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smtClean="0"/>
            <a:t>Индикатори за резултати</a:t>
          </a:r>
          <a:endParaRPr lang="en-US" sz="1600" kern="1200"/>
        </a:p>
      </dsp:txBody>
      <dsp:txXfrm>
        <a:off x="224679" y="1319266"/>
        <a:ext cx="2776599" cy="426206"/>
      </dsp:txXfrm>
    </dsp:sp>
    <dsp:sp modelId="{95C78AC0-5EDE-4930-AE85-6E148E518AED}">
      <dsp:nvSpPr>
        <dsp:cNvPr id="0" name=""/>
        <dsp:cNvSpPr/>
      </dsp:nvSpPr>
      <dsp:spPr>
        <a:xfrm>
          <a:off x="0" y="2258129"/>
          <a:ext cx="403244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FFFE0-98EF-4B25-9DC6-81C614CF87DC}">
      <dsp:nvSpPr>
        <dsp:cNvPr id="0" name=""/>
        <dsp:cNvSpPr/>
      </dsp:nvSpPr>
      <dsp:spPr>
        <a:xfrm>
          <a:off x="201622" y="2021969"/>
          <a:ext cx="2822713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92" tIns="0" rIns="106692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smtClean="0"/>
            <a:t>Индикатори за въздействие</a:t>
          </a:r>
          <a:endParaRPr lang="en-US" sz="1600" kern="1200"/>
        </a:p>
      </dsp:txBody>
      <dsp:txXfrm>
        <a:off x="224679" y="2045026"/>
        <a:ext cx="2776599" cy="42620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6DA0D-32D7-41DF-B449-1681EA6C3C76}">
      <dsp:nvSpPr>
        <dsp:cNvPr id="0" name=""/>
        <dsp:cNvSpPr/>
      </dsp:nvSpPr>
      <dsp:spPr>
        <a:xfrm>
          <a:off x="653" y="407762"/>
          <a:ext cx="2814218" cy="3377062"/>
        </a:xfrm>
        <a:prstGeom prst="roundRect">
          <a:avLst>
            <a:gd name="adj" fmla="val 5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200" kern="1200" dirty="0" smtClean="0">
              <a:solidFill>
                <a:schemeClr val="accent6">
                  <a:lumMod val="75000"/>
                </a:schemeClr>
              </a:solidFill>
            </a:rPr>
            <a:t>Препоръките</a:t>
          </a:r>
          <a:endParaRPr lang="en-US" sz="3200" kern="1200" dirty="0">
            <a:solidFill>
              <a:schemeClr val="accent6">
                <a:lumMod val="75000"/>
              </a:schemeClr>
            </a:solidFill>
          </a:endParaRPr>
        </a:p>
      </dsp:txBody>
      <dsp:txXfrm rot="16200000">
        <a:off x="-1102519" y="1510935"/>
        <a:ext cx="2769191" cy="562843"/>
      </dsp:txXfrm>
    </dsp:sp>
    <dsp:sp modelId="{E6D5CCEE-C675-4F40-97D7-73C4FC027758}">
      <dsp:nvSpPr>
        <dsp:cNvPr id="0" name=""/>
        <dsp:cNvSpPr/>
      </dsp:nvSpPr>
      <dsp:spPr>
        <a:xfrm>
          <a:off x="563497" y="407762"/>
          <a:ext cx="2096593" cy="337706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1">
                  <a:lumMod val="50000"/>
                </a:schemeClr>
              </a:solidFill>
            </a:rPr>
            <a:t>- </a:t>
          </a:r>
          <a:r>
            <a:rPr lang="ru-RU" sz="1800" b="1" kern="1200" dirty="0" err="1" smtClean="0">
              <a:solidFill>
                <a:schemeClr val="accent1">
                  <a:lumMod val="50000"/>
                </a:schemeClr>
              </a:solidFill>
            </a:rPr>
            <a:t>приемане</a:t>
          </a: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</a:rPr>
            <a:t> на </a:t>
          </a:r>
          <a:r>
            <a:rPr lang="ru-RU" sz="1800" b="1" kern="1200" dirty="0" err="1" smtClean="0">
              <a:solidFill>
                <a:schemeClr val="accent1">
                  <a:lumMod val="50000"/>
                </a:schemeClr>
              </a:solidFill>
            </a:rPr>
            <a:t>програма</a:t>
          </a: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</a:rPr>
            <a:t> с </a:t>
          </a:r>
          <a:r>
            <a:rPr lang="ru-RU" sz="1800" b="1" kern="1200" dirty="0" err="1" smtClean="0">
              <a:solidFill>
                <a:schemeClr val="accent1">
                  <a:lumMod val="50000"/>
                </a:schemeClr>
              </a:solidFill>
            </a:rPr>
            <a:t>дефинирани</a:t>
          </a: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</a:rPr>
            <a:t> мерки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>
              <a:solidFill>
                <a:schemeClr val="accent1">
                  <a:lumMod val="50000"/>
                </a:schemeClr>
              </a:solidFill>
            </a:rPr>
            <a:t>- процедури за текущ мониторинг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563497" y="407762"/>
        <a:ext cx="2096593" cy="3377062"/>
      </dsp:txXfrm>
    </dsp:sp>
    <dsp:sp modelId="{04339AE4-9AEE-4CDC-8ED2-8A1531482B93}">
      <dsp:nvSpPr>
        <dsp:cNvPr id="0" name=""/>
        <dsp:cNvSpPr/>
      </dsp:nvSpPr>
      <dsp:spPr>
        <a:xfrm>
          <a:off x="2913370" y="407762"/>
          <a:ext cx="2814218" cy="3377062"/>
        </a:xfrm>
        <a:prstGeom prst="roundRect">
          <a:avLst>
            <a:gd name="adj" fmla="val 5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200" kern="1200" dirty="0" smtClean="0">
              <a:solidFill>
                <a:schemeClr val="accent2">
                  <a:lumMod val="75000"/>
                </a:schemeClr>
              </a:solidFill>
            </a:rPr>
            <a:t>Резултатите </a:t>
          </a:r>
          <a:endParaRPr lang="en-US" sz="3200" kern="1200" dirty="0">
            <a:solidFill>
              <a:schemeClr val="accent2">
                <a:lumMod val="75000"/>
              </a:schemeClr>
            </a:solidFill>
          </a:endParaRPr>
        </a:p>
      </dsp:txBody>
      <dsp:txXfrm rot="16200000">
        <a:off x="1810196" y="1510935"/>
        <a:ext cx="2769191" cy="562843"/>
      </dsp:txXfrm>
    </dsp:sp>
    <dsp:sp modelId="{E5D0381B-6AEE-47FA-BB6B-BFF7E35362F4}">
      <dsp:nvSpPr>
        <dsp:cNvPr id="0" name=""/>
        <dsp:cNvSpPr/>
      </dsp:nvSpPr>
      <dsp:spPr>
        <a:xfrm rot="5400000">
          <a:off x="2679425" y="3090214"/>
          <a:ext cx="496031" cy="42213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3F8C2C-89CB-4334-BBDA-963E63743B51}">
      <dsp:nvSpPr>
        <dsp:cNvPr id="0" name=""/>
        <dsp:cNvSpPr/>
      </dsp:nvSpPr>
      <dsp:spPr>
        <a:xfrm>
          <a:off x="3476214" y="407762"/>
          <a:ext cx="2096593" cy="337706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solidFill>
                <a:schemeClr val="accent1">
                  <a:lumMod val="50000"/>
                </a:schemeClr>
              </a:solidFill>
            </a:rPr>
            <a:t>- нов </a:t>
          </a:r>
          <a:r>
            <a:rPr lang="bg-BG" sz="1600" b="1" kern="1200" dirty="0" err="1" smtClean="0">
              <a:solidFill>
                <a:schemeClr val="accent1">
                  <a:lumMod val="50000"/>
                </a:schemeClr>
              </a:solidFill>
            </a:rPr>
            <a:t>метродиаметър</a:t>
          </a:r>
          <a:endParaRPr lang="en-US" sz="1600" b="1" kern="1200" dirty="0">
            <a:solidFill>
              <a:schemeClr val="accent1">
                <a:lumMod val="50000"/>
              </a:schemeClr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- 18 </a:t>
          </a:r>
          <a:r>
            <a:rPr lang="ru-RU" sz="1600" b="1" kern="1200" dirty="0" err="1" smtClean="0">
              <a:solidFill>
                <a:schemeClr val="accent1">
                  <a:lumMod val="50000"/>
                </a:schemeClr>
              </a:solidFill>
            </a:rPr>
            <a:t>велоалеи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 до 2020 г.</a:t>
          </a:r>
          <a:endParaRPr lang="en-US" sz="1600" b="1" kern="1200" dirty="0">
            <a:solidFill>
              <a:schemeClr val="accent1">
                <a:lumMod val="50000"/>
              </a:schemeClr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- 120 автобуса на природен газ, електробуси и трамваи</a:t>
          </a:r>
          <a:endParaRPr lang="en-US" sz="1600" b="1" kern="1200" dirty="0">
            <a:solidFill>
              <a:schemeClr val="accent1">
                <a:lumMod val="50000"/>
              </a:schemeClr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- зелен билет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- </a:t>
          </a:r>
          <a:r>
            <a:rPr lang="ru-RU" sz="1600" b="1" kern="1200" dirty="0" err="1" smtClean="0">
              <a:solidFill>
                <a:schemeClr val="accent1">
                  <a:lumMod val="50000"/>
                </a:schemeClr>
              </a:solidFill>
            </a:rPr>
            <a:t>безплатна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600" b="1" kern="1200" dirty="0" err="1" smtClean="0">
              <a:solidFill>
                <a:schemeClr val="accent1">
                  <a:lumMod val="50000"/>
                </a:schemeClr>
              </a:solidFill>
            </a:rPr>
            <a:t>подмяна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 на </a:t>
          </a:r>
          <a:r>
            <a:rPr lang="ru-RU" sz="1600" b="1" kern="1200" dirty="0" err="1" smtClean="0">
              <a:solidFill>
                <a:schemeClr val="accent1">
                  <a:lumMod val="50000"/>
                </a:schemeClr>
              </a:solidFill>
            </a:rPr>
            <a:t>отоплителни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600" b="1" kern="1200" dirty="0" err="1" smtClean="0">
              <a:solidFill>
                <a:schemeClr val="accent1">
                  <a:lumMod val="50000"/>
                </a:schemeClr>
              </a:solidFill>
            </a:rPr>
            <a:t>уреди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endParaRPr lang="en-US" sz="1600" b="1" kern="1200" dirty="0">
            <a:solidFill>
              <a:schemeClr val="accent1">
                <a:lumMod val="50000"/>
              </a:schemeClr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3476214" y="407762"/>
        <a:ext cx="2096593" cy="3377062"/>
      </dsp:txXfrm>
    </dsp:sp>
    <dsp:sp modelId="{F3527745-DFE1-488A-94D9-4367D2DD00CF}">
      <dsp:nvSpPr>
        <dsp:cNvPr id="0" name=""/>
        <dsp:cNvSpPr/>
      </dsp:nvSpPr>
      <dsp:spPr>
        <a:xfrm>
          <a:off x="5826087" y="407762"/>
          <a:ext cx="2814218" cy="3377062"/>
        </a:xfrm>
        <a:prstGeom prst="roundRect">
          <a:avLst>
            <a:gd name="adj" fmla="val 5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200" kern="1200" dirty="0" smtClean="0">
              <a:solidFill>
                <a:schemeClr val="accent3">
                  <a:lumMod val="50000"/>
                </a:schemeClr>
              </a:solidFill>
            </a:rPr>
            <a:t>Въздействието</a:t>
          </a:r>
          <a:endParaRPr lang="en-US" sz="3200" kern="1200" dirty="0">
            <a:solidFill>
              <a:schemeClr val="accent3">
                <a:lumMod val="50000"/>
              </a:schemeClr>
            </a:solidFill>
          </a:endParaRPr>
        </a:p>
      </dsp:txBody>
      <dsp:txXfrm rot="16200000">
        <a:off x="4722913" y="1510935"/>
        <a:ext cx="2769191" cy="562843"/>
      </dsp:txXfrm>
    </dsp:sp>
    <dsp:sp modelId="{F4BFB019-BA15-408A-9618-854CE5F1F377}">
      <dsp:nvSpPr>
        <dsp:cNvPr id="0" name=""/>
        <dsp:cNvSpPr/>
      </dsp:nvSpPr>
      <dsp:spPr>
        <a:xfrm rot="5400000">
          <a:off x="5592142" y="3090214"/>
          <a:ext cx="496031" cy="42213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9615B-F31D-43BC-B9F9-555A6B64B4AD}">
      <dsp:nvSpPr>
        <dsp:cNvPr id="0" name=""/>
        <dsp:cNvSpPr/>
      </dsp:nvSpPr>
      <dsp:spPr>
        <a:xfrm>
          <a:off x="6388930" y="407762"/>
          <a:ext cx="2096593" cy="337706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- </a:t>
          </a:r>
          <a:r>
            <a:rPr lang="ru-RU" sz="1600" b="1" kern="1200" dirty="0" err="1" smtClean="0">
              <a:solidFill>
                <a:schemeClr val="accent1">
                  <a:lumMod val="50000"/>
                </a:schemeClr>
              </a:solidFill>
            </a:rPr>
            <a:t>качеството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 на </a:t>
          </a:r>
          <a:r>
            <a:rPr lang="ru-RU" sz="1600" b="1" kern="1200" dirty="0" err="1" smtClean="0">
              <a:solidFill>
                <a:schemeClr val="accent1">
                  <a:lumMod val="50000"/>
                </a:schemeClr>
              </a:solidFill>
            </a:rPr>
            <a:t>въздуха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 в София се </a:t>
          </a:r>
          <a:r>
            <a:rPr lang="ru-RU" sz="1600" b="1" kern="1200" dirty="0" err="1" smtClean="0">
              <a:solidFill>
                <a:schemeClr val="accent1">
                  <a:lumMod val="50000"/>
                </a:schemeClr>
              </a:solidFill>
            </a:rPr>
            <a:t>подобрило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600" b="1" kern="1200" dirty="0" err="1" smtClean="0">
              <a:solidFill>
                <a:schemeClr val="accent1">
                  <a:lumMod val="50000"/>
                </a:schemeClr>
              </a:solidFill>
            </a:rPr>
            <a:t>със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 17% за година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- </a:t>
          </a:r>
          <a:r>
            <a:rPr lang="ru-RU" sz="1600" b="1" kern="1200" dirty="0" err="1" smtClean="0">
              <a:solidFill>
                <a:schemeClr val="accent1">
                  <a:lumMod val="50000"/>
                </a:schemeClr>
              </a:solidFill>
            </a:rPr>
            <a:t>намаляване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 на </a:t>
          </a:r>
          <a:r>
            <a:rPr lang="ru-RU" sz="1600" b="1" kern="1200" dirty="0" err="1" smtClean="0">
              <a:solidFill>
                <a:schemeClr val="accent1">
                  <a:lumMod val="50000"/>
                </a:schemeClr>
              </a:solidFill>
            </a:rPr>
            <a:t>средногодишното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600" b="1" kern="1200" dirty="0" err="1" smtClean="0">
              <a:solidFill>
                <a:schemeClr val="accent1">
                  <a:lumMod val="50000"/>
                </a:schemeClr>
              </a:solidFill>
            </a:rPr>
            <a:t>замърсяване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 на </a:t>
          </a:r>
          <a:r>
            <a:rPr lang="ru-RU" sz="1600" b="1" kern="1200" dirty="0" err="1" smtClean="0">
              <a:solidFill>
                <a:schemeClr val="accent1">
                  <a:lumMod val="50000"/>
                </a:schemeClr>
              </a:solidFill>
            </a:rPr>
            <a:t>атмосферния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600" b="1" kern="1200" dirty="0" err="1" smtClean="0">
              <a:solidFill>
                <a:schemeClr val="accent1">
                  <a:lumMod val="50000"/>
                </a:schemeClr>
              </a:solidFill>
            </a:rPr>
            <a:t>въздух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 с </a:t>
          </a:r>
          <a:r>
            <a:rPr lang="ru-RU" sz="1600" b="1" kern="1200" dirty="0" err="1" smtClean="0">
              <a:solidFill>
                <a:schemeClr val="accent1">
                  <a:lumMod val="50000"/>
                </a:schemeClr>
              </a:solidFill>
            </a:rPr>
            <a:t>фини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600" b="1" kern="1200" dirty="0" err="1" smtClean="0">
              <a:solidFill>
                <a:schemeClr val="accent1">
                  <a:lumMod val="50000"/>
                </a:schemeClr>
              </a:solidFill>
            </a:rPr>
            <a:t>прахови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600" b="1" kern="1200" dirty="0" err="1" smtClean="0">
              <a:solidFill>
                <a:schemeClr val="accent1">
                  <a:lumMod val="50000"/>
                </a:schemeClr>
              </a:solidFill>
            </a:rPr>
            <a:t>частици</a:t>
          </a:r>
          <a:endParaRPr lang="ru-RU" sz="1600" b="1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388930" y="407762"/>
        <a:ext cx="2096593" cy="337706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6DA0D-32D7-41DF-B449-1681EA6C3C76}">
      <dsp:nvSpPr>
        <dsp:cNvPr id="0" name=""/>
        <dsp:cNvSpPr/>
      </dsp:nvSpPr>
      <dsp:spPr>
        <a:xfrm>
          <a:off x="659" y="322687"/>
          <a:ext cx="2837670" cy="3405204"/>
        </a:xfrm>
        <a:prstGeom prst="roundRect">
          <a:avLst>
            <a:gd name="adj" fmla="val 5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200" kern="1200" dirty="0" smtClean="0">
              <a:solidFill>
                <a:schemeClr val="accent6">
                  <a:lumMod val="75000"/>
                </a:schemeClr>
              </a:solidFill>
            </a:rPr>
            <a:t>Препоръките</a:t>
          </a:r>
          <a:endParaRPr lang="en-US" sz="3200" kern="1200" dirty="0">
            <a:solidFill>
              <a:schemeClr val="accent6">
                <a:lumMod val="75000"/>
              </a:schemeClr>
            </a:solidFill>
          </a:endParaRPr>
        </a:p>
      </dsp:txBody>
      <dsp:txXfrm rot="16200000">
        <a:off x="-1111707" y="1435054"/>
        <a:ext cx="2792267" cy="567534"/>
      </dsp:txXfrm>
    </dsp:sp>
    <dsp:sp modelId="{E6D5CCEE-C675-4F40-97D7-73C4FC027758}">
      <dsp:nvSpPr>
        <dsp:cNvPr id="0" name=""/>
        <dsp:cNvSpPr/>
      </dsp:nvSpPr>
      <dsp:spPr>
        <a:xfrm>
          <a:off x="568193" y="322687"/>
          <a:ext cx="2114064" cy="340520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solidFill>
                <a:schemeClr val="accent1">
                  <a:lumMod val="50000"/>
                </a:schemeClr>
              </a:solidFill>
            </a:rPr>
            <a:t>- нормативни промени</a:t>
          </a:r>
          <a:endParaRPr lang="en-US" sz="1600" b="1" kern="1200" dirty="0">
            <a:solidFill>
              <a:schemeClr val="accent1">
                <a:lumMod val="50000"/>
              </a:schemeClr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solidFill>
                <a:schemeClr val="accent1">
                  <a:lumMod val="50000"/>
                </a:schemeClr>
              </a:solidFill>
            </a:rPr>
            <a:t>- процедурни промени</a:t>
          </a:r>
          <a:endParaRPr lang="en-US" sz="1600" b="1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solidFill>
                <a:schemeClr val="accent1">
                  <a:lumMod val="50000"/>
                </a:schemeClr>
              </a:solidFill>
            </a:rPr>
            <a:t>- промени в информационната система</a:t>
          </a:r>
          <a:endParaRPr lang="en-US" sz="1600" b="1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>
            <a:solidFill>
              <a:schemeClr val="accent1">
                <a:lumMod val="50000"/>
              </a:schemeClr>
            </a:solidFill>
          </a:endParaRPr>
        </a:p>
      </dsp:txBody>
      <dsp:txXfrm>
        <a:off x="568193" y="322687"/>
        <a:ext cx="2114064" cy="3405204"/>
      </dsp:txXfrm>
    </dsp:sp>
    <dsp:sp modelId="{04339AE4-9AEE-4CDC-8ED2-8A1531482B93}">
      <dsp:nvSpPr>
        <dsp:cNvPr id="0" name=""/>
        <dsp:cNvSpPr/>
      </dsp:nvSpPr>
      <dsp:spPr>
        <a:xfrm>
          <a:off x="2976921" y="346149"/>
          <a:ext cx="2837670" cy="3405204"/>
        </a:xfrm>
        <a:prstGeom prst="roundRect">
          <a:avLst>
            <a:gd name="adj" fmla="val 5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200" kern="1200" dirty="0" smtClean="0">
              <a:solidFill>
                <a:schemeClr val="accent2">
                  <a:lumMod val="75000"/>
                </a:schemeClr>
              </a:solidFill>
            </a:rPr>
            <a:t>Резултатите </a:t>
          </a:r>
          <a:endParaRPr lang="en-US" sz="3200" kern="1200" dirty="0">
            <a:solidFill>
              <a:schemeClr val="accent2">
                <a:lumMod val="75000"/>
              </a:schemeClr>
            </a:solidFill>
          </a:endParaRPr>
        </a:p>
      </dsp:txBody>
      <dsp:txXfrm rot="16200000">
        <a:off x="1864555" y="1458516"/>
        <a:ext cx="2792267" cy="567534"/>
      </dsp:txXfrm>
    </dsp:sp>
    <dsp:sp modelId="{E5D0381B-6AEE-47FA-BB6B-BFF7E35362F4}">
      <dsp:nvSpPr>
        <dsp:cNvPr id="0" name=""/>
        <dsp:cNvSpPr/>
      </dsp:nvSpPr>
      <dsp:spPr>
        <a:xfrm rot="5400000">
          <a:off x="2701524" y="3030172"/>
          <a:ext cx="500624" cy="42565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3F8C2C-89CB-4334-BBDA-963E63743B51}">
      <dsp:nvSpPr>
        <dsp:cNvPr id="0" name=""/>
        <dsp:cNvSpPr/>
      </dsp:nvSpPr>
      <dsp:spPr>
        <a:xfrm>
          <a:off x="3544456" y="346149"/>
          <a:ext cx="2114064" cy="340520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>
              <a:solidFill>
                <a:schemeClr val="accent1">
                  <a:lumMod val="50000"/>
                </a:schemeClr>
              </a:solidFill>
            </a:rPr>
            <a:t>- </a:t>
          </a:r>
          <a:r>
            <a:rPr lang="ru-RU" sz="1500" b="1" kern="1200" dirty="0" smtClean="0">
              <a:solidFill>
                <a:schemeClr val="accent1">
                  <a:lumMod val="50000"/>
                </a:schemeClr>
              </a:solidFill>
            </a:rPr>
            <a:t>проект за </a:t>
          </a:r>
          <a:r>
            <a:rPr lang="ru-RU" sz="1500" b="1" kern="1200" dirty="0" err="1" smtClean="0">
              <a:solidFill>
                <a:schemeClr val="accent1">
                  <a:lumMod val="50000"/>
                </a:schemeClr>
              </a:solidFill>
            </a:rPr>
            <a:t>законодателни</a:t>
          </a:r>
          <a:r>
            <a:rPr lang="ru-RU" sz="1500" b="1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500" b="1" kern="1200" dirty="0" err="1" smtClean="0">
              <a:solidFill>
                <a:schemeClr val="accent1">
                  <a:lumMod val="50000"/>
                </a:schemeClr>
              </a:solidFill>
            </a:rPr>
            <a:t>промени</a:t>
          </a:r>
          <a:r>
            <a:rPr lang="ru-RU" sz="1500" b="1" kern="1200" dirty="0" smtClean="0">
              <a:solidFill>
                <a:schemeClr val="accent1">
                  <a:lumMod val="50000"/>
                </a:schemeClr>
              </a:solidFill>
            </a:rPr>
            <a:t> за </a:t>
          </a:r>
          <a:r>
            <a:rPr lang="ru-RU" sz="1500" b="1" kern="1200" dirty="0" err="1" smtClean="0">
              <a:solidFill>
                <a:schemeClr val="accent1">
                  <a:lumMod val="50000"/>
                </a:schemeClr>
              </a:solidFill>
            </a:rPr>
            <a:t>по-добър</a:t>
          </a:r>
          <a:r>
            <a:rPr lang="ru-RU" sz="1500" b="1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500" b="1" kern="1200" dirty="0" err="1" smtClean="0">
              <a:solidFill>
                <a:schemeClr val="accent1">
                  <a:lumMod val="50000"/>
                </a:schemeClr>
              </a:solidFill>
            </a:rPr>
            <a:t>контрол</a:t>
          </a:r>
          <a:r>
            <a:rPr lang="ru-RU" sz="1500" b="1" kern="1200" dirty="0" smtClean="0">
              <a:solidFill>
                <a:schemeClr val="accent1">
                  <a:lumMod val="50000"/>
                </a:schemeClr>
              </a:solidFill>
            </a:rPr>
            <a:t> при </a:t>
          </a:r>
          <a:r>
            <a:rPr lang="ru-RU" sz="1500" b="1" kern="1200" dirty="0" err="1" smtClean="0">
              <a:solidFill>
                <a:schemeClr val="accent1">
                  <a:lumMod val="50000"/>
                </a:schemeClr>
              </a:solidFill>
            </a:rPr>
            <a:t>производството</a:t>
          </a:r>
          <a:r>
            <a:rPr lang="ru-RU" sz="1500" b="1" kern="1200" dirty="0" smtClean="0">
              <a:solidFill>
                <a:schemeClr val="accent1">
                  <a:lumMod val="50000"/>
                </a:schemeClr>
              </a:solidFill>
            </a:rPr>
            <a:t> и в </a:t>
          </a:r>
          <a:r>
            <a:rPr lang="ru-RU" sz="1500" b="1" kern="1200" dirty="0" err="1" smtClean="0">
              <a:solidFill>
                <a:schemeClr val="accent1">
                  <a:lumMod val="50000"/>
                </a:schemeClr>
              </a:solidFill>
            </a:rPr>
            <a:t>търговската</a:t>
          </a:r>
          <a:r>
            <a:rPr lang="ru-RU" sz="1500" b="1" kern="1200" dirty="0" smtClean="0">
              <a:solidFill>
                <a:schemeClr val="accent1">
                  <a:lumMod val="50000"/>
                </a:schemeClr>
              </a:solidFill>
            </a:rPr>
            <a:t> мрежа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1">
                  <a:lumMod val="50000"/>
                </a:schemeClr>
              </a:solidFill>
            </a:rPr>
            <a:t>- </a:t>
          </a:r>
          <a:r>
            <a:rPr lang="ru-RU" sz="1500" b="1" kern="1200" dirty="0" err="1" smtClean="0">
              <a:solidFill>
                <a:schemeClr val="accent1">
                  <a:lumMod val="50000"/>
                </a:schemeClr>
              </a:solidFill>
            </a:rPr>
            <a:t>наредба</a:t>
          </a:r>
          <a:r>
            <a:rPr lang="ru-RU" sz="1500" b="1" kern="1200" dirty="0" smtClean="0">
              <a:solidFill>
                <a:schemeClr val="accent1">
                  <a:lumMod val="50000"/>
                </a:schemeClr>
              </a:solidFill>
            </a:rPr>
            <a:t> за правилата за биоземеделие и надзора върху контролиращите фирми </a:t>
          </a:r>
          <a:endParaRPr lang="en-US" sz="1500" b="1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1">
                  <a:lumMod val="50000"/>
                </a:schemeClr>
              </a:solidFill>
            </a:rPr>
            <a:t>- </a:t>
          </a:r>
          <a:r>
            <a:rPr lang="ru-RU" sz="1500" b="1" kern="1200" dirty="0" err="1" smtClean="0">
              <a:solidFill>
                <a:schemeClr val="accent1">
                  <a:lumMod val="50000"/>
                </a:schemeClr>
              </a:solidFill>
            </a:rPr>
            <a:t>надграждане</a:t>
          </a:r>
          <a:r>
            <a:rPr lang="ru-RU" sz="1500" b="1" kern="1200" dirty="0" smtClean="0">
              <a:solidFill>
                <a:schemeClr val="accent1">
                  <a:lumMod val="50000"/>
                </a:schemeClr>
              </a:solidFill>
            </a:rPr>
            <a:t> на информационната система и публичния електронен регистър</a:t>
          </a:r>
          <a:endParaRPr lang="en-US" sz="1500" b="1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 smtClean="0">
            <a:solidFill>
              <a:schemeClr val="accent1">
                <a:lumMod val="50000"/>
              </a:schemeClr>
            </a:solidFill>
          </a:endParaRPr>
        </a:p>
      </dsp:txBody>
      <dsp:txXfrm>
        <a:off x="3544456" y="346149"/>
        <a:ext cx="2114064" cy="3405204"/>
      </dsp:txXfrm>
    </dsp:sp>
    <dsp:sp modelId="{F3527745-DFE1-488A-94D9-4367D2DD00CF}">
      <dsp:nvSpPr>
        <dsp:cNvPr id="0" name=""/>
        <dsp:cNvSpPr/>
      </dsp:nvSpPr>
      <dsp:spPr>
        <a:xfrm>
          <a:off x="5874637" y="322687"/>
          <a:ext cx="2837670" cy="3405204"/>
        </a:xfrm>
        <a:prstGeom prst="roundRect">
          <a:avLst>
            <a:gd name="adj" fmla="val 5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200" kern="1200" dirty="0" smtClean="0">
              <a:solidFill>
                <a:schemeClr val="accent3">
                  <a:lumMod val="50000"/>
                </a:schemeClr>
              </a:solidFill>
            </a:rPr>
            <a:t>Въздействието</a:t>
          </a:r>
          <a:endParaRPr lang="en-US" sz="3200" kern="1200" dirty="0">
            <a:solidFill>
              <a:schemeClr val="accent3">
                <a:lumMod val="50000"/>
              </a:schemeClr>
            </a:solidFill>
          </a:endParaRPr>
        </a:p>
      </dsp:txBody>
      <dsp:txXfrm rot="16200000">
        <a:off x="4762270" y="1435054"/>
        <a:ext cx="2792267" cy="567534"/>
      </dsp:txXfrm>
    </dsp:sp>
    <dsp:sp modelId="{F4BFB019-BA15-408A-9618-854CE5F1F377}">
      <dsp:nvSpPr>
        <dsp:cNvPr id="0" name=""/>
        <dsp:cNvSpPr/>
      </dsp:nvSpPr>
      <dsp:spPr>
        <a:xfrm rot="5400000">
          <a:off x="5638513" y="3030172"/>
          <a:ext cx="500624" cy="42565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9615B-F31D-43BC-B9F9-555A6B64B4AD}">
      <dsp:nvSpPr>
        <dsp:cNvPr id="0" name=""/>
        <dsp:cNvSpPr/>
      </dsp:nvSpPr>
      <dsp:spPr>
        <a:xfrm>
          <a:off x="6442171" y="322687"/>
          <a:ext cx="2114064" cy="340520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- </a:t>
          </a:r>
          <a:r>
            <a:rPr lang="ru-RU" sz="1600" b="1" kern="1200" dirty="0" err="1" smtClean="0">
              <a:solidFill>
                <a:schemeClr val="accent1">
                  <a:lumMod val="50000"/>
                </a:schemeClr>
              </a:solidFill>
            </a:rPr>
            <a:t>сигурни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 и </a:t>
          </a:r>
          <a:r>
            <a:rPr lang="ru-RU" sz="1600" b="1" kern="1200" dirty="0" err="1" smtClean="0">
              <a:solidFill>
                <a:schemeClr val="accent1">
                  <a:lumMod val="50000"/>
                </a:schemeClr>
              </a:solidFill>
            </a:rPr>
            <a:t>качествени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600" b="1" kern="1200" dirty="0" err="1" smtClean="0">
              <a:solidFill>
                <a:schemeClr val="accent1">
                  <a:lumMod val="50000"/>
                </a:schemeClr>
              </a:solidFill>
            </a:rPr>
            <a:t>биопродукти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 за </a:t>
          </a:r>
          <a:r>
            <a:rPr lang="ru-RU" sz="1600" b="1" kern="1200" dirty="0" err="1" smtClean="0">
              <a:solidFill>
                <a:schemeClr val="accent1">
                  <a:lumMod val="50000"/>
                </a:schemeClr>
              </a:solidFill>
            </a:rPr>
            <a:t>потребителите</a:t>
          </a:r>
          <a:endParaRPr lang="en-US" sz="1600" b="1" kern="1200" dirty="0">
            <a:solidFill>
              <a:schemeClr val="accent1">
                <a:lumMod val="50000"/>
              </a:schemeClr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- </a:t>
          </a:r>
          <a:r>
            <a:rPr lang="ru-RU" sz="1600" b="1" kern="1200" dirty="0" err="1" smtClean="0">
              <a:solidFill>
                <a:schemeClr val="accent1">
                  <a:lumMod val="50000"/>
                </a:schemeClr>
              </a:solidFill>
            </a:rPr>
            <a:t>подобрен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600" b="1" kern="1200" dirty="0" err="1" smtClean="0">
              <a:solidFill>
                <a:schemeClr val="accent1">
                  <a:lumMod val="50000"/>
                </a:schemeClr>
              </a:solidFill>
            </a:rPr>
            <a:t>контрол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 в </a:t>
          </a:r>
          <a:r>
            <a:rPr lang="ru-RU" sz="1600" b="1" kern="1200" dirty="0" err="1" smtClean="0">
              <a:solidFill>
                <a:schemeClr val="accent1">
                  <a:lumMod val="50000"/>
                </a:schemeClr>
              </a:solidFill>
            </a:rPr>
            <a:t>търговската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 мрежа</a:t>
          </a:r>
          <a:endParaRPr lang="en-US" sz="1600" b="1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- </a:t>
          </a:r>
          <a:r>
            <a:rPr lang="ru-RU" sz="1600" b="1" kern="1200" dirty="0" err="1" smtClean="0">
              <a:solidFill>
                <a:schemeClr val="accent1">
                  <a:lumMod val="50000"/>
                </a:schemeClr>
              </a:solidFill>
            </a:rPr>
            <a:t>преодоляване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 на </a:t>
          </a:r>
          <a:r>
            <a:rPr lang="ru-RU" sz="1600" b="1" kern="1200" dirty="0" err="1" smtClean="0">
              <a:solidFill>
                <a:schemeClr val="accent1">
                  <a:lumMod val="50000"/>
                </a:schemeClr>
              </a:solidFill>
            </a:rPr>
            <a:t>негативи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 пред </a:t>
          </a:r>
          <a:r>
            <a:rPr lang="ru-RU" sz="1600" b="1" kern="1200" dirty="0" err="1" smtClean="0">
              <a:solidFill>
                <a:schemeClr val="accent1">
                  <a:lumMod val="50000"/>
                </a:schemeClr>
              </a:solidFill>
            </a:rPr>
            <a:t>европейските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 институции</a:t>
          </a:r>
          <a:endParaRPr lang="en-US" sz="1600" b="1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>
            <a:solidFill>
              <a:schemeClr val="accent1">
                <a:lumMod val="50000"/>
              </a:schemeClr>
            </a:solidFill>
          </a:endParaRPr>
        </a:p>
      </dsp:txBody>
      <dsp:txXfrm>
        <a:off x="6442171" y="322687"/>
        <a:ext cx="2114064" cy="34052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47226-72A3-4231-A97D-C9A4B45EF3AA}">
      <dsp:nvSpPr>
        <dsp:cNvPr id="0" name=""/>
        <dsp:cNvSpPr/>
      </dsp:nvSpPr>
      <dsp:spPr>
        <a:xfrm>
          <a:off x="149057" y="904"/>
          <a:ext cx="2669780" cy="1601868"/>
        </a:xfrm>
        <a:prstGeom prst="round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/>
            <a:t>предоставяне на обективна информация на парламента</a:t>
          </a:r>
          <a:endParaRPr lang="en-US" sz="1800" b="1" kern="1200" dirty="0" smtClean="0"/>
        </a:p>
      </dsp:txBody>
      <dsp:txXfrm>
        <a:off x="227254" y="79101"/>
        <a:ext cx="2513386" cy="1445474"/>
      </dsp:txXfrm>
    </dsp:sp>
    <dsp:sp modelId="{37B7CFFD-D9BD-45CA-BE5D-BF1230EF1FD0}">
      <dsp:nvSpPr>
        <dsp:cNvPr id="0" name=""/>
        <dsp:cNvSpPr/>
      </dsp:nvSpPr>
      <dsp:spPr>
        <a:xfrm>
          <a:off x="3085817" y="904"/>
          <a:ext cx="2669780" cy="1601868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/>
            <a:t>публикуване на одитните доклади</a:t>
          </a:r>
          <a:endParaRPr lang="bg-BG" sz="1800" b="1" kern="1200" dirty="0"/>
        </a:p>
      </dsp:txBody>
      <dsp:txXfrm>
        <a:off x="3164014" y="79101"/>
        <a:ext cx="2513386" cy="1445474"/>
      </dsp:txXfrm>
    </dsp:sp>
    <dsp:sp modelId="{1DC62DD4-6FDB-4409-A3C1-BEB0E7EF0285}">
      <dsp:nvSpPr>
        <dsp:cNvPr id="0" name=""/>
        <dsp:cNvSpPr/>
      </dsp:nvSpPr>
      <dsp:spPr>
        <a:xfrm>
          <a:off x="149057" y="1869751"/>
          <a:ext cx="2669780" cy="1601868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/>
            <a:t>огласяване пред медиите</a:t>
          </a:r>
          <a:endParaRPr lang="bg-BG" sz="1800" b="1" kern="1200" dirty="0"/>
        </a:p>
      </dsp:txBody>
      <dsp:txXfrm>
        <a:off x="227254" y="1947948"/>
        <a:ext cx="2513386" cy="1445474"/>
      </dsp:txXfrm>
    </dsp:sp>
    <dsp:sp modelId="{17154AC3-F82D-41D9-A259-81A93C250A97}">
      <dsp:nvSpPr>
        <dsp:cNvPr id="0" name=""/>
        <dsp:cNvSpPr/>
      </dsp:nvSpPr>
      <dsp:spPr>
        <a:xfrm>
          <a:off x="3085817" y="1869751"/>
          <a:ext cx="2669780" cy="1601868"/>
        </a:xfrm>
        <a:prstGeom prst="round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/>
            <a:t>сътрудничество с НПО, професионалните организации и академичните среди</a:t>
          </a:r>
          <a:endParaRPr lang="bg-BG" sz="1800" b="1" kern="1200" dirty="0"/>
        </a:p>
      </dsp:txBody>
      <dsp:txXfrm>
        <a:off x="3164014" y="1947948"/>
        <a:ext cx="2513386" cy="14454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3912B-DA08-4615-A375-B71B32CBA2DF}">
      <dsp:nvSpPr>
        <dsp:cNvPr id="0" name=""/>
        <dsp:cNvSpPr/>
      </dsp:nvSpPr>
      <dsp:spPr>
        <a:xfrm>
          <a:off x="2268891" y="0"/>
          <a:ext cx="4030989" cy="758587"/>
        </a:xfrm>
        <a:prstGeom prst="chevron">
          <a:avLst/>
        </a:prstGeom>
        <a:solidFill>
          <a:schemeClr val="tx2">
            <a:alpha val="30000"/>
          </a:schemeClr>
        </a:solidFill>
        <a:ln w="25400" cap="flat" cmpd="sng" algn="ctr">
          <a:solidFill>
            <a:schemeClr val="tx2">
              <a:alpha val="13000"/>
            </a:schemeClr>
          </a:solidFill>
          <a:prstDash val="solid"/>
        </a:ln>
        <a:effectLst>
          <a:reflection endPos="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900" b="1" kern="1200" dirty="0" smtClean="0">
              <a:solidFill>
                <a:schemeClr val="tx2"/>
              </a:solidFill>
            </a:rPr>
            <a:t>финансови одити</a:t>
          </a:r>
          <a:endParaRPr lang="bg-BG" sz="1900" kern="1200" dirty="0">
            <a:solidFill>
              <a:schemeClr val="tx2"/>
            </a:solidFill>
          </a:endParaRPr>
        </a:p>
      </dsp:txBody>
      <dsp:txXfrm>
        <a:off x="2648185" y="0"/>
        <a:ext cx="3272402" cy="758587"/>
      </dsp:txXfrm>
    </dsp:sp>
    <dsp:sp modelId="{3876002F-CCD3-4400-9281-FB1E93C93983}">
      <dsp:nvSpPr>
        <dsp:cNvPr id="0" name=""/>
        <dsp:cNvSpPr/>
      </dsp:nvSpPr>
      <dsp:spPr>
        <a:xfrm>
          <a:off x="2276103" y="971512"/>
          <a:ext cx="4139813" cy="864592"/>
        </a:xfrm>
        <a:prstGeom prst="chevron">
          <a:avLst/>
        </a:prstGeom>
        <a:solidFill>
          <a:schemeClr val="accent6">
            <a:lumMod val="75000"/>
            <a:alpha val="30000"/>
          </a:schemeClr>
        </a:solidFill>
        <a:ln w="25400" cap="flat" cmpd="sng" algn="ctr">
          <a:solidFill>
            <a:schemeClr val="tx2">
              <a:alpha val="13000"/>
            </a:schemeClr>
          </a:solidFill>
          <a:prstDash val="solid"/>
        </a:ln>
        <a:effectLst>
          <a:reflection endPos="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err="1" smtClean="0">
              <a:solidFill>
                <a:schemeClr val="tx2"/>
              </a:solidFill>
            </a:rPr>
            <a:t>одити</a:t>
          </a:r>
          <a:r>
            <a:rPr lang="ru-RU" sz="1900" b="1" kern="1200" dirty="0" smtClean="0">
              <a:solidFill>
                <a:schemeClr val="tx2"/>
              </a:solidFill>
            </a:rPr>
            <a:t> за </a:t>
          </a:r>
          <a:r>
            <a:rPr lang="ru-RU" sz="1900" b="1" kern="1200" dirty="0" err="1" smtClean="0">
              <a:solidFill>
                <a:schemeClr val="tx2"/>
              </a:solidFill>
            </a:rPr>
            <a:t>съответствие</a:t>
          </a:r>
          <a:endParaRPr lang="ru-RU" sz="1900" b="1" kern="1200" dirty="0" smtClean="0">
            <a:solidFill>
              <a:schemeClr val="tx2"/>
            </a:solidFill>
          </a:endParaRPr>
        </a:p>
      </dsp:txBody>
      <dsp:txXfrm>
        <a:off x="2708399" y="971512"/>
        <a:ext cx="3275221" cy="864592"/>
      </dsp:txXfrm>
    </dsp:sp>
    <dsp:sp modelId="{BDFE56F1-8ED5-4D2A-A19E-E0A06F391522}">
      <dsp:nvSpPr>
        <dsp:cNvPr id="0" name=""/>
        <dsp:cNvSpPr/>
      </dsp:nvSpPr>
      <dsp:spPr>
        <a:xfrm>
          <a:off x="2268891" y="2080368"/>
          <a:ext cx="4139813" cy="881784"/>
        </a:xfrm>
        <a:prstGeom prst="chevron">
          <a:avLst/>
        </a:prstGeom>
        <a:solidFill>
          <a:schemeClr val="tx2">
            <a:alpha val="30000"/>
          </a:schemeClr>
        </a:solidFill>
        <a:ln w="25400" cap="flat" cmpd="sng" algn="ctr">
          <a:solidFill>
            <a:schemeClr val="tx2">
              <a:alpha val="13000"/>
            </a:schemeClr>
          </a:solidFill>
          <a:prstDash val="solid"/>
        </a:ln>
        <a:effectLst>
          <a:reflection endPos="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900" b="1" kern="1200" dirty="0" smtClean="0">
              <a:solidFill>
                <a:schemeClr val="tx2"/>
              </a:solidFill>
            </a:rPr>
            <a:t>одити на изпълнение</a:t>
          </a:r>
        </a:p>
      </dsp:txBody>
      <dsp:txXfrm>
        <a:off x="2709783" y="2080368"/>
        <a:ext cx="3258029" cy="881784"/>
      </dsp:txXfrm>
    </dsp:sp>
    <dsp:sp modelId="{4BFBB1E6-803C-4E54-9149-86C61DF88F9F}">
      <dsp:nvSpPr>
        <dsp:cNvPr id="0" name=""/>
        <dsp:cNvSpPr/>
      </dsp:nvSpPr>
      <dsp:spPr>
        <a:xfrm>
          <a:off x="2268891" y="3175277"/>
          <a:ext cx="3995793" cy="692670"/>
        </a:xfrm>
        <a:prstGeom prst="chevron">
          <a:avLst/>
        </a:prstGeom>
        <a:solidFill>
          <a:schemeClr val="accent6">
            <a:lumMod val="75000"/>
            <a:alpha val="30000"/>
          </a:schemeClr>
        </a:solidFill>
        <a:ln w="25400" cap="flat" cmpd="sng" algn="ctr">
          <a:solidFill>
            <a:schemeClr val="tx2">
              <a:alpha val="13000"/>
            </a:schemeClr>
          </a:solidFill>
          <a:prstDash val="solid"/>
        </a:ln>
        <a:effectLst>
          <a:reflection endPos="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900" b="1" kern="1200" dirty="0" smtClean="0">
              <a:solidFill>
                <a:schemeClr val="tx2"/>
              </a:solidFill>
            </a:rPr>
            <a:t>специфични одити</a:t>
          </a:r>
        </a:p>
      </dsp:txBody>
      <dsp:txXfrm>
        <a:off x="2615226" y="3175277"/>
        <a:ext cx="3303123" cy="6926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4FAA8-26A7-42BA-BAB0-D2D2FEE16EDA}">
      <dsp:nvSpPr>
        <dsp:cNvPr id="0" name=""/>
        <dsp:cNvSpPr/>
      </dsp:nvSpPr>
      <dsp:spPr>
        <a:xfrm>
          <a:off x="0" y="745171"/>
          <a:ext cx="3423187" cy="2053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>
              <a:solidFill>
                <a:srgbClr val="FFC000"/>
              </a:solidFill>
            </a:rPr>
            <a:t>Даване на препоръки, </a:t>
          </a:r>
          <a:r>
            <a:rPr lang="bg-BG" sz="2000" b="1" kern="1200" dirty="0" smtClean="0"/>
            <a:t>целящи подобряване на управлението и отчетността и подкрепящи реформите в публичния сектор</a:t>
          </a:r>
          <a:br>
            <a:rPr lang="bg-BG" sz="2000" b="1" kern="1200" dirty="0" smtClean="0"/>
          </a:br>
          <a:endParaRPr lang="en-US" sz="2000" kern="1200" dirty="0"/>
        </a:p>
      </dsp:txBody>
      <dsp:txXfrm>
        <a:off x="60157" y="805328"/>
        <a:ext cx="3302873" cy="1933598"/>
      </dsp:txXfrm>
    </dsp:sp>
    <dsp:sp modelId="{310D2ECE-3865-4F1B-9F2B-7951C92BAD16}">
      <dsp:nvSpPr>
        <dsp:cNvPr id="0" name=""/>
        <dsp:cNvSpPr/>
      </dsp:nvSpPr>
      <dsp:spPr>
        <a:xfrm rot="21473010">
          <a:off x="3766060" y="1258275"/>
          <a:ext cx="727913" cy="848950"/>
        </a:xfrm>
        <a:prstGeom prst="rightArrow">
          <a:avLst>
            <a:gd name="adj1" fmla="val 600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766134" y="1432097"/>
        <a:ext cx="509539" cy="509370"/>
      </dsp:txXfrm>
    </dsp:sp>
    <dsp:sp modelId="{D99DAB30-2C4A-4B02-8CE5-48D92137F39D}">
      <dsp:nvSpPr>
        <dsp:cNvPr id="0" name=""/>
        <dsp:cNvSpPr/>
      </dsp:nvSpPr>
      <dsp:spPr>
        <a:xfrm>
          <a:off x="4795672" y="821885"/>
          <a:ext cx="3423187" cy="154602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FFC000"/>
              </a:solidFill>
            </a:rPr>
            <a:t>Оповестяване</a:t>
          </a:r>
          <a:r>
            <a:rPr lang="ru-RU" sz="2000" b="1" kern="1200" dirty="0" smtClean="0"/>
            <a:t> на </a:t>
          </a:r>
          <a:r>
            <a:rPr lang="ru-RU" sz="2000" b="1" kern="1200" dirty="0" err="1" smtClean="0"/>
            <a:t>одитните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доклади</a:t>
          </a:r>
          <a:endParaRPr lang="en-US" sz="2000" kern="1200" dirty="0"/>
        </a:p>
      </dsp:txBody>
      <dsp:txXfrm>
        <a:off x="4840953" y="867166"/>
        <a:ext cx="3332625" cy="14554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6E0D6-6391-4042-BC03-9A2CE3CA10A2}">
      <dsp:nvSpPr>
        <dsp:cNvPr id="0" name=""/>
        <dsp:cNvSpPr/>
      </dsp:nvSpPr>
      <dsp:spPr>
        <a:xfrm>
          <a:off x="551494" y="0"/>
          <a:ext cx="2738976" cy="1643385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/>
            <a:t>Голям</a:t>
          </a:r>
          <a:r>
            <a:rPr lang="ru-RU" sz="1700" b="1" kern="1200" dirty="0" smtClean="0"/>
            <a:t> </a:t>
          </a:r>
          <a:r>
            <a:rPr lang="ru-RU" sz="1700" b="1" kern="1200" dirty="0" err="1" smtClean="0"/>
            <a:t>брой</a:t>
          </a:r>
          <a:r>
            <a:rPr lang="ru-RU" sz="1700" b="1" kern="1200" dirty="0" smtClean="0"/>
            <a:t> </a:t>
          </a:r>
          <a:r>
            <a:rPr lang="ru-RU" sz="1700" b="1" kern="1200" dirty="0" err="1" smtClean="0"/>
            <a:t>бюджетни</a:t>
          </a:r>
          <a:r>
            <a:rPr lang="ru-RU" sz="1700" b="1" kern="1200" dirty="0" smtClean="0"/>
            <a:t> организации - над 350 </a:t>
          </a:r>
          <a:r>
            <a:rPr lang="en-US" sz="1700" b="1" kern="1200" dirty="0" smtClean="0"/>
            <a:t>(</a:t>
          </a:r>
          <a:r>
            <a:rPr lang="ru-RU" sz="1700" b="1" kern="1200" dirty="0" smtClean="0"/>
            <a:t>вкл. 265 </a:t>
          </a:r>
          <a:r>
            <a:rPr lang="ru-RU" sz="1700" b="1" kern="1200" dirty="0" err="1" smtClean="0"/>
            <a:t>общини</a:t>
          </a:r>
          <a:r>
            <a:rPr lang="ru-RU" sz="1700" b="1" kern="1200" dirty="0" smtClean="0"/>
            <a:t>, 18 министерства, 18 </a:t>
          </a:r>
          <a:r>
            <a:rPr lang="ru-RU" sz="1700" b="1" kern="1200" dirty="0" err="1" smtClean="0"/>
            <a:t>агенции</a:t>
          </a:r>
          <a:r>
            <a:rPr lang="ru-RU" sz="1700" b="1" kern="1200" dirty="0" smtClean="0"/>
            <a:t> и </a:t>
          </a:r>
          <a:r>
            <a:rPr lang="ru-RU" sz="1700" b="1" kern="1200" dirty="0" err="1" smtClean="0"/>
            <a:t>комисии</a:t>
          </a:r>
          <a:r>
            <a:rPr lang="en-US" sz="1700" b="1" kern="1200" dirty="0" smtClean="0"/>
            <a:t>)</a:t>
          </a:r>
          <a:endParaRPr lang="en-US" sz="1700" kern="1200" dirty="0"/>
        </a:p>
      </dsp:txBody>
      <dsp:txXfrm>
        <a:off x="631717" y="80223"/>
        <a:ext cx="2578530" cy="1482939"/>
      </dsp:txXfrm>
    </dsp:sp>
    <dsp:sp modelId="{2B029204-AB58-40CB-8A8D-15FBA319D45E}">
      <dsp:nvSpPr>
        <dsp:cNvPr id="0" name=""/>
        <dsp:cNvSpPr/>
      </dsp:nvSpPr>
      <dsp:spPr>
        <a:xfrm>
          <a:off x="3557328" y="2167"/>
          <a:ext cx="2738976" cy="1643385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/>
            <a:t>Значително</a:t>
          </a:r>
          <a:r>
            <a:rPr lang="ru-RU" sz="1700" b="1" kern="1200" dirty="0" smtClean="0"/>
            <a:t> </a:t>
          </a:r>
          <a:r>
            <a:rPr lang="ru-RU" sz="1700" b="1" kern="1200" dirty="0" err="1" smtClean="0"/>
            <a:t>финансиране</a:t>
          </a:r>
          <a:r>
            <a:rPr lang="ru-RU" sz="1700" b="1" kern="1200" dirty="0" smtClean="0"/>
            <a:t> на </a:t>
          </a:r>
          <a:r>
            <a:rPr lang="ru-RU" sz="1700" b="1" kern="1200" dirty="0" err="1" smtClean="0"/>
            <a:t>общините</a:t>
          </a:r>
          <a:r>
            <a:rPr lang="ru-RU" sz="1700" b="1" kern="1200" dirty="0" smtClean="0"/>
            <a:t> от </a:t>
          </a:r>
          <a:r>
            <a:rPr lang="ru-RU" sz="1700" b="1" kern="1200" dirty="0" err="1" smtClean="0"/>
            <a:t>държавния</a:t>
          </a:r>
          <a:r>
            <a:rPr lang="ru-RU" sz="1700" b="1" kern="1200" dirty="0" smtClean="0"/>
            <a:t> бюджет - над 3,2 млрд. </a:t>
          </a:r>
          <a:r>
            <a:rPr lang="ru-RU" sz="1700" b="1" kern="1200" dirty="0" err="1" smtClean="0"/>
            <a:t>лв</a:t>
          </a:r>
          <a:r>
            <a:rPr lang="ru-RU" sz="1700" b="1" kern="1200" dirty="0" smtClean="0"/>
            <a:t>. </a:t>
          </a:r>
          <a:r>
            <a:rPr lang="ru-RU" sz="1700" b="1" kern="1200" dirty="0" err="1" smtClean="0"/>
            <a:t>трансфери</a:t>
          </a:r>
          <a:r>
            <a:rPr lang="ru-RU" sz="1700" b="1" kern="1200" dirty="0" smtClean="0"/>
            <a:t> за 2018 г.</a:t>
          </a:r>
          <a:endParaRPr lang="en-US" sz="1700" kern="1200" dirty="0"/>
        </a:p>
      </dsp:txBody>
      <dsp:txXfrm>
        <a:off x="3637551" y="82390"/>
        <a:ext cx="2578530" cy="1482939"/>
      </dsp:txXfrm>
    </dsp:sp>
    <dsp:sp modelId="{6A4E3581-B0F7-45B8-BE39-B4FEC6FE4DD9}">
      <dsp:nvSpPr>
        <dsp:cNvPr id="0" name=""/>
        <dsp:cNvSpPr/>
      </dsp:nvSpPr>
      <dsp:spPr>
        <a:xfrm>
          <a:off x="544455" y="1919450"/>
          <a:ext cx="2738976" cy="1643385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/>
            <a:t>Обобщаване на системните слабости и общи заключения</a:t>
          </a:r>
          <a:endParaRPr lang="en-US" sz="1700" kern="1200" dirty="0"/>
        </a:p>
      </dsp:txBody>
      <dsp:txXfrm>
        <a:off x="624678" y="1999673"/>
        <a:ext cx="2578530" cy="1482939"/>
      </dsp:txXfrm>
    </dsp:sp>
    <dsp:sp modelId="{D4B2C3A3-74F0-4F78-B4E2-39161FF8C2D6}">
      <dsp:nvSpPr>
        <dsp:cNvPr id="0" name=""/>
        <dsp:cNvSpPr/>
      </dsp:nvSpPr>
      <dsp:spPr>
        <a:xfrm>
          <a:off x="3557328" y="1919450"/>
          <a:ext cx="2738976" cy="1643385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Корекции</a:t>
          </a:r>
          <a:r>
            <a:rPr lang="ru-RU" sz="1600" b="1" kern="1200" dirty="0" smtClean="0"/>
            <a:t> на </a:t>
          </a:r>
          <a:r>
            <a:rPr lang="ru-RU" sz="1600" b="1" kern="1200" dirty="0" err="1" smtClean="0"/>
            <a:t>грешките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във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финансовите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отчети</a:t>
          </a:r>
          <a:r>
            <a:rPr lang="ru-RU" sz="1600" b="1" kern="1200" dirty="0" smtClean="0"/>
            <a:t>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2017 г. - </a:t>
          </a:r>
          <a:r>
            <a:rPr lang="ru-RU" sz="1800" b="1" kern="1200" dirty="0" smtClean="0">
              <a:solidFill>
                <a:schemeClr val="bg1"/>
              </a:solidFill>
            </a:rPr>
            <a:t> </a:t>
          </a:r>
          <a:r>
            <a:rPr lang="ru-RU" sz="1600" b="1" kern="1200" dirty="0" smtClean="0">
              <a:solidFill>
                <a:schemeClr val="bg1"/>
              </a:solidFill>
            </a:rPr>
            <a:t>3,6 млрд. </a:t>
          </a:r>
          <a:r>
            <a:rPr lang="ru-RU" sz="1600" b="1" kern="1200" dirty="0" err="1" smtClean="0">
              <a:solidFill>
                <a:schemeClr val="bg1"/>
              </a:solidFill>
            </a:rPr>
            <a:t>лв</a:t>
          </a:r>
          <a:r>
            <a:rPr lang="ru-RU" sz="1600" b="1" kern="1200" dirty="0" smtClean="0">
              <a:solidFill>
                <a:schemeClr val="bg1"/>
              </a:solidFill>
            </a:rPr>
            <a:t>.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 2018 г. – 1,96 млрд. </a:t>
          </a:r>
          <a:r>
            <a:rPr lang="ru-RU" sz="1600" b="1" kern="1200" dirty="0" err="1" smtClean="0">
              <a:solidFill>
                <a:schemeClr val="bg1"/>
              </a:solidFill>
            </a:rPr>
            <a:t>лв</a:t>
          </a:r>
          <a:r>
            <a:rPr lang="ru-RU" sz="1600" b="1" kern="1200" dirty="0" smtClean="0">
              <a:solidFill>
                <a:schemeClr val="bg1"/>
              </a:solidFill>
            </a:rPr>
            <a:t>. 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3637551" y="1999673"/>
        <a:ext cx="2578530" cy="14829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9D171-E708-47DB-BE09-389C5F608EFD}">
      <dsp:nvSpPr>
        <dsp:cNvPr id="0" name=""/>
        <dsp:cNvSpPr/>
      </dsp:nvSpPr>
      <dsp:spPr>
        <a:xfrm>
          <a:off x="1970316" y="0"/>
          <a:ext cx="4104455" cy="410445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7E231-DBA3-4CD4-99E1-65CEF59363A8}">
      <dsp:nvSpPr>
        <dsp:cNvPr id="0" name=""/>
        <dsp:cNvSpPr/>
      </dsp:nvSpPr>
      <dsp:spPr>
        <a:xfrm>
          <a:off x="3394267" y="412170"/>
          <a:ext cx="3924447" cy="8786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>
              <a:solidFill>
                <a:schemeClr val="accent1">
                  <a:lumMod val="50000"/>
                </a:schemeClr>
              </a:solidFill>
            </a:rPr>
            <a:t>приемане на консолидирана рамка за финансово отчитане в </a:t>
          </a:r>
          <a:r>
            <a:rPr lang="en-US" sz="1800" b="1" kern="1200" dirty="0" smtClean="0">
              <a:solidFill>
                <a:schemeClr val="accent1">
                  <a:lumMod val="50000"/>
                </a:schemeClr>
              </a:solidFill>
            </a:rPr>
            <a:t/>
          </a:r>
          <a:br>
            <a:rPr lang="en-US" sz="1800" b="1" kern="1200" dirty="0" smtClean="0">
              <a:solidFill>
                <a:schemeClr val="accent1">
                  <a:lumMod val="50000"/>
                </a:schemeClr>
              </a:solidFill>
            </a:rPr>
          </a:br>
          <a:r>
            <a:rPr lang="bg-BG" sz="1800" b="1" kern="1200" dirty="0" smtClean="0">
              <a:solidFill>
                <a:schemeClr val="accent1">
                  <a:lumMod val="50000"/>
                </a:schemeClr>
              </a:solidFill>
            </a:rPr>
            <a:t>публичния сектор</a:t>
          </a:r>
          <a:endParaRPr lang="bg-BG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437157" y="455060"/>
        <a:ext cx="3838667" cy="792829"/>
      </dsp:txXfrm>
    </dsp:sp>
    <dsp:sp modelId="{BFC7C85C-9B1B-441C-A612-AAF2E57F3C3A}">
      <dsp:nvSpPr>
        <dsp:cNvPr id="0" name=""/>
        <dsp:cNvSpPr/>
      </dsp:nvSpPr>
      <dsp:spPr>
        <a:xfrm>
          <a:off x="3440168" y="1400606"/>
          <a:ext cx="3832645" cy="8786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>
              <a:solidFill>
                <a:schemeClr val="accent1">
                  <a:lumMod val="50000"/>
                </a:schemeClr>
              </a:solidFill>
            </a:rPr>
            <a:t>пълно прилагане на принципа за текущо начисляване в </a:t>
          </a:r>
          <a:r>
            <a:rPr lang="en-US" sz="1800" b="1" kern="1200" dirty="0" smtClean="0">
              <a:solidFill>
                <a:schemeClr val="accent1">
                  <a:lumMod val="50000"/>
                </a:schemeClr>
              </a:solidFill>
            </a:rPr>
            <a:t/>
          </a:r>
          <a:br>
            <a:rPr lang="en-US" sz="1800" b="1" kern="1200" dirty="0" smtClean="0">
              <a:solidFill>
                <a:schemeClr val="accent1">
                  <a:lumMod val="50000"/>
                </a:schemeClr>
              </a:solidFill>
            </a:rPr>
          </a:br>
          <a:r>
            <a:rPr lang="bg-BG" sz="1800" b="1" kern="1200" dirty="0" smtClean="0">
              <a:solidFill>
                <a:schemeClr val="accent1">
                  <a:lumMod val="50000"/>
                </a:schemeClr>
              </a:solidFill>
            </a:rPr>
            <a:t>публичния сектор</a:t>
          </a:r>
          <a:endParaRPr lang="bg-BG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483058" y="1443496"/>
        <a:ext cx="3746865" cy="792829"/>
      </dsp:txXfrm>
    </dsp:sp>
    <dsp:sp modelId="{097523AD-B9DB-4118-9984-CF9E25F86A3B}">
      <dsp:nvSpPr>
        <dsp:cNvPr id="0" name=""/>
        <dsp:cNvSpPr/>
      </dsp:nvSpPr>
      <dsp:spPr>
        <a:xfrm>
          <a:off x="3440168" y="2389042"/>
          <a:ext cx="3832645" cy="11934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>
              <a:solidFill>
                <a:schemeClr val="accent1">
                  <a:lumMod val="50000"/>
                </a:schemeClr>
              </a:solidFill>
            </a:rPr>
            <a:t>инициатива за създаване и приемане на Европейски счетоводни стандарти в </a:t>
          </a:r>
          <a:r>
            <a:rPr lang="en-US" sz="1800" b="1" kern="1200" dirty="0" smtClean="0">
              <a:solidFill>
                <a:schemeClr val="accent1">
                  <a:lumMod val="50000"/>
                </a:schemeClr>
              </a:solidFill>
            </a:rPr>
            <a:t/>
          </a:r>
          <a:br>
            <a:rPr lang="en-US" sz="1800" b="1" kern="1200" dirty="0" smtClean="0">
              <a:solidFill>
                <a:schemeClr val="accent1">
                  <a:lumMod val="50000"/>
                </a:schemeClr>
              </a:solidFill>
            </a:rPr>
          </a:br>
          <a:r>
            <a:rPr lang="bg-BG" sz="1800" b="1" kern="1200" dirty="0" smtClean="0">
              <a:solidFill>
                <a:schemeClr val="accent1">
                  <a:lumMod val="50000"/>
                </a:schemeClr>
              </a:solidFill>
            </a:rPr>
            <a:t>публичния сектор</a:t>
          </a:r>
          <a:endParaRPr lang="bg-BG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498426" y="2447300"/>
        <a:ext cx="3716129" cy="10768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B1566-1F2C-4E92-BFE6-067A1FA34520}">
      <dsp:nvSpPr>
        <dsp:cNvPr id="0" name=""/>
        <dsp:cNvSpPr/>
      </dsp:nvSpPr>
      <dsp:spPr>
        <a:xfrm>
          <a:off x="3419632" y="0"/>
          <a:ext cx="2403899" cy="1442339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Установява ефективността, ефикасността и икономичността на дейностите, а не само тяхната законосъобразност</a:t>
          </a:r>
          <a:endParaRPr lang="en-US" sz="1400" b="1" kern="1200" dirty="0"/>
        </a:p>
      </dsp:txBody>
      <dsp:txXfrm>
        <a:off x="3490041" y="70409"/>
        <a:ext cx="2263081" cy="1301521"/>
      </dsp:txXfrm>
    </dsp:sp>
    <dsp:sp modelId="{3C7FFE86-4790-4379-AC4D-5466CCFD0DAB}">
      <dsp:nvSpPr>
        <dsp:cNvPr id="0" name=""/>
        <dsp:cNvSpPr/>
      </dsp:nvSpPr>
      <dsp:spPr>
        <a:xfrm>
          <a:off x="3419440" y="1818605"/>
          <a:ext cx="2403899" cy="1442339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Оценява дали националните програми и програмите на общините постигат своите цели и на каква цена</a:t>
          </a:r>
          <a:endParaRPr lang="en-US" sz="1400" kern="1200" dirty="0"/>
        </a:p>
      </dsp:txBody>
      <dsp:txXfrm>
        <a:off x="3489849" y="1889014"/>
        <a:ext cx="2263081" cy="1301521"/>
      </dsp:txXfrm>
    </dsp:sp>
    <dsp:sp modelId="{5EA6C6ED-5248-4E74-BA43-A4CD3FBDBE37}">
      <dsp:nvSpPr>
        <dsp:cNvPr id="0" name=""/>
        <dsp:cNvSpPr/>
      </dsp:nvSpPr>
      <dsp:spPr>
        <a:xfrm>
          <a:off x="6157698" y="593597"/>
          <a:ext cx="2403899" cy="1442339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Отправя целеви послания</a:t>
          </a:r>
          <a:endParaRPr lang="en-US" sz="1400" kern="1200" dirty="0"/>
        </a:p>
      </dsp:txBody>
      <dsp:txXfrm>
        <a:off x="6228107" y="664006"/>
        <a:ext cx="2263081" cy="1301521"/>
      </dsp:txXfrm>
    </dsp:sp>
    <dsp:sp modelId="{71CD46A2-200F-49A1-B269-99F2E236C9DE}">
      <dsp:nvSpPr>
        <dsp:cNvPr id="0" name=""/>
        <dsp:cNvSpPr/>
      </dsp:nvSpPr>
      <dsp:spPr>
        <a:xfrm>
          <a:off x="753227" y="593592"/>
          <a:ext cx="2403899" cy="144233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Извършва</a:t>
          </a:r>
          <a:r>
            <a:rPr lang="ru-RU" sz="1400" b="1" kern="1200" dirty="0" smtClean="0"/>
            <a:t> се по </a:t>
          </a:r>
          <a:r>
            <a:rPr lang="ru-RU" sz="1400" b="1" kern="1200" dirty="0" err="1" smtClean="0"/>
            <a:t>международна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одитна</a:t>
          </a:r>
          <a:r>
            <a:rPr lang="ru-RU" sz="1400" b="1" kern="1200" dirty="0" smtClean="0"/>
            <a:t> методология</a:t>
          </a:r>
          <a:endParaRPr lang="en-US" sz="1400" kern="1200" dirty="0"/>
        </a:p>
      </dsp:txBody>
      <dsp:txXfrm>
        <a:off x="823636" y="664001"/>
        <a:ext cx="2263081" cy="1301521"/>
      </dsp:txXfrm>
    </dsp:sp>
    <dsp:sp modelId="{FA823574-D036-45F7-95AE-BC2E1D687B6E}">
      <dsp:nvSpPr>
        <dsp:cNvPr id="0" name=""/>
        <dsp:cNvSpPr/>
      </dsp:nvSpPr>
      <dsp:spPr>
        <a:xfrm>
          <a:off x="681182" y="2611267"/>
          <a:ext cx="2403899" cy="1442339"/>
        </a:xfrm>
        <a:prstGeom prst="round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Анализира се съотношението разходи-ползи</a:t>
          </a:r>
          <a:endParaRPr lang="en-US" sz="1400" kern="1200" dirty="0"/>
        </a:p>
      </dsp:txBody>
      <dsp:txXfrm>
        <a:off x="751591" y="2681676"/>
        <a:ext cx="2263081" cy="1301521"/>
      </dsp:txXfrm>
    </dsp:sp>
    <dsp:sp modelId="{3DBFC243-5307-4E6A-88B1-D91CF6F8B4BA}">
      <dsp:nvSpPr>
        <dsp:cNvPr id="0" name=""/>
        <dsp:cNvSpPr/>
      </dsp:nvSpPr>
      <dsp:spPr>
        <a:xfrm>
          <a:off x="6085653" y="2539208"/>
          <a:ext cx="2403899" cy="1442339"/>
        </a:xfrm>
        <a:prstGeom prst="round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Представлява интерес за медиите – силата на общественото въздействие</a:t>
          </a:r>
          <a:endParaRPr lang="en-US" sz="1400" kern="1200" dirty="0"/>
        </a:p>
      </dsp:txBody>
      <dsp:txXfrm>
        <a:off x="6156062" y="2609617"/>
        <a:ext cx="2263081" cy="1301521"/>
      </dsp:txXfrm>
    </dsp:sp>
    <dsp:sp modelId="{F0E489CF-0142-444B-86E5-CF25E300FB2E}">
      <dsp:nvSpPr>
        <dsp:cNvPr id="0" name=""/>
        <dsp:cNvSpPr/>
      </dsp:nvSpPr>
      <dsp:spPr>
        <a:xfrm>
          <a:off x="3442566" y="3366615"/>
          <a:ext cx="2403899" cy="1442339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Свързан е с подобряване на конкретни аспекти от живота на гражданите</a:t>
          </a:r>
          <a:endParaRPr lang="en-US" sz="1400" kern="1200" dirty="0"/>
        </a:p>
      </dsp:txBody>
      <dsp:txXfrm>
        <a:off x="3512975" y="3437024"/>
        <a:ext cx="2263081" cy="13015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224F0-B6C5-41B6-BDC8-F5CD7EDBD8A1}" type="datetimeFigureOut">
              <a:rPr lang="bg-BG" smtClean="0"/>
              <a:t>18.6.2019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597FC-608E-4305-93DA-2D46197D049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63734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5105" indent="-286579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6315" indent="-22926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4841" indent="-22926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63366" indent="-22926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21892" indent="-22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80418" indent="-22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38944" indent="-22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97470" indent="-22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0AA87E-AC3B-4FE6-9F11-BA1A956CFFE2}" type="slidenum">
              <a:rPr kumimoji="0" lang="bg-BG" altLang="bg-BG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950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1A81F5-7363-412B-9A11-68455C8F0AD8}" type="slidenum">
              <a:rPr kumimoji="0" lang="bg-BG" altLang="bg-BG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355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F969B1-E205-4E32-A254-1FD0EEBE9C94}" type="slidenum">
              <a:rPr kumimoji="0" lang="bg-BG" altLang="bg-BG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218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70A2CB-8A91-4AC8-91FA-12354079FE16}" type="slidenum">
              <a:rPr kumimoji="0" lang="bg-BG" altLang="bg-BG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628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130" y="4714357"/>
            <a:ext cx="5439416" cy="4466987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29A4-2AEC-4544-91B5-271B4542DACF}" type="slidenum">
              <a:rPr lang="bg-BG" altLang="bg-BG" smtClean="0">
                <a:solidFill>
                  <a:prstClr val="black"/>
                </a:solidFill>
              </a:rPr>
              <a:pPr/>
              <a:t>5</a:t>
            </a:fld>
            <a:endParaRPr lang="bg-BG" alt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51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5CB11-7449-42B2-9C9E-A0397E087D92}" type="slidenum">
              <a:rPr kumimoji="0" lang="bg-BG" altLang="bg-BG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691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1A81F5-7363-412B-9A11-68455C8F0AD8}" type="slidenum">
              <a:rPr kumimoji="0" lang="bg-BG" altLang="bg-BG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348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597FC-608E-4305-93DA-2D46197D049D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26723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597FC-608E-4305-93DA-2D46197D049D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88920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B0E23E-9B31-4F77-8771-5E351A782F21}" type="slidenum">
              <a:rPr kumimoji="0" lang="bg-BG" altLang="bg-BG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866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4929A4-2AEC-4544-91B5-271B4542DACF}" type="slidenum">
              <a:rPr kumimoji="0" lang="bg-BG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226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1A81F5-7363-412B-9A11-68455C8F0AD8}" type="slidenum">
              <a:rPr kumimoji="0" lang="bg-BG" altLang="bg-BG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664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E820-9381-40C3-889F-180522C56A49}" type="datetimeFigureOut">
              <a:rPr lang="bg-BG"/>
              <a:pPr>
                <a:defRPr/>
              </a:pPr>
              <a:t>18.6.2019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CF983-1F22-4D17-92C0-DD382795D49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2950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74E25-3A55-458C-959B-4EC3D5F030F6}" type="datetimeFigureOut">
              <a:rPr lang="bg-BG"/>
              <a:pPr>
                <a:defRPr/>
              </a:pPr>
              <a:t>18.6.2019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A0EEC-FA4A-4643-88A8-B0BC4B90636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9603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B6420-E175-4CD2-B0C9-21492042BDA1}" type="datetimeFigureOut">
              <a:rPr lang="bg-BG"/>
              <a:pPr>
                <a:defRPr/>
              </a:pPr>
              <a:t>18.6.2019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25226-A8EE-4F66-BD05-77B3473FF1B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64523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924B2-ADBD-4286-A442-8DDBB1FE70FC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5DF37-D45E-4391-A8B8-DB55C268559E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923318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9D1BE-888A-4EAE-ACC4-68449DDF2239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6F352-E427-4908-A6F2-7F7A4C91B91F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132097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9006F-F313-4CE8-8C7A-3E9E6439AE18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77761-0B70-480A-A765-BB569649D10B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577709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71C77-1FF8-4F3D-9AC0-D83DF5C96C63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5953A-A23F-4C55-882D-B6F648EBC4CE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504062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42AD7-0C22-4B7D-829E-48F8C0861D85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0BA63-8D0B-4700-BCD5-58C1EE0471CA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862697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6DE5F-816C-4822-97B2-FA7878CCF121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BA816-AC3B-4248-827F-BC5BD92E2D96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543332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DBC40-B767-4ACA-AD01-3CD4B21137E1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FB617-3857-4B8E-A527-4F63CDAD2C59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035579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73B4C-CA0F-4A1F-96FD-BC9D7FF334F5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0E1E9-63B7-45C2-9ACF-3DC65A00B015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37791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06E4F-EDA0-4598-B0DF-9BB7519C8640}" type="datetimeFigureOut">
              <a:rPr lang="bg-BG"/>
              <a:pPr>
                <a:defRPr/>
              </a:pPr>
              <a:t>18.6.2019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0517F-9D3A-451E-B4F2-6CB8DA4CD01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13152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5A199-3EED-4B3B-BD20-2E3DB4D098EB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E8C2E-BADB-429A-8368-04BE0F6D244D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959694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2BF9-42CE-4144-8BB1-4C89529B2963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B64B8-D1D1-471D-AC91-4C4D1609152A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70674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DCC45-CA8E-4EE1-84D9-8D168A3BFCA4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8FDF7-3ADC-4871-842F-7C25EB8A112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054910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2BA1C-8F65-4D47-8622-E8E004716D82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ABC75-00A5-4EE5-8C41-D0AAF4DA0DFE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719176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F3164-5FBE-40B2-94CB-5FB505CB0B23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3E86C-D69C-47F0-ADCD-49903A82A56C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273986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D5450-A138-4D5A-A0A1-2F07D3BE41C7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1B463-7038-432A-A3FF-BF28B4007A77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29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D6AE0-18BC-48DA-9704-51F9EE4F2703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40A09-8B52-455F-8A6A-5DF989F0668E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682117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1DDD4-D4B1-4511-9549-4EF179EDDD1E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60111-27A9-4239-937B-E6294FDD089E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3601809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ECB9F-BCF7-4452-A545-1BBEA14B4516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C6D16-4E66-4C14-B071-7DB22036E1E8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057088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A0EAA-4F1C-4EB4-B056-BC8D87B6E740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67546-235D-46B4-8E4E-1D60DFF1E405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08460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D14B7-9D74-4434-A105-FE2F95A049B7}" type="datetimeFigureOut">
              <a:rPr lang="bg-BG"/>
              <a:pPr>
                <a:defRPr/>
              </a:pPr>
              <a:t>18.6.2019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5604D-C463-461C-AFEF-73D7514163F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559935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6FAC6-9C4E-464E-8C69-B98BA10F9FAC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EECC1-3A41-4930-B6C9-959766201243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2438135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9165A-D428-436D-897E-C1CF3CA59624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D3393-7DB0-4075-AB21-FBF2D8BA717A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0671361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D06A4-1C71-47D7-B4EF-2487B3FF2AA6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DCBE2-9829-4BB9-9229-CF0B234FA8B2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52623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52619-93B5-4569-A2E8-1F6C90F7AE93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4FEE7-2C06-47F8-B97B-57744A4850E7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7792703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6ECED-E78E-4877-827B-0671BF36EAB6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4D86D-7615-47F1-84EA-FDEA1E49BE45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913719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3588E-F888-44EF-895C-671606DDA98A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4FF8F-9731-4B2A-B5F6-D51CFFF08267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1626832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60554-9530-46A4-B82F-9EC5E70B073D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5E995-B250-40AE-B980-9DE30664D4EA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1771004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9D707-4914-4F31-9112-D1B2AA9F14D0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B06F1-F9AB-48E1-9F0E-BE17F8F19D24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673049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94619-A705-4DEF-A72D-67EB3C161E27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382AA-CC43-471E-B614-7D107C12C54B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0892797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2FE57-BED2-4B93-BD42-2E8589818BA5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6DCD1-42EE-416A-8950-6EF0171681C4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06715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E6ABF-C115-4E45-A9D9-8D4081AB3A04}" type="datetimeFigureOut">
              <a:rPr lang="bg-BG"/>
              <a:pPr>
                <a:defRPr/>
              </a:pPr>
              <a:t>18.6.2019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E2451-7F2D-426B-9626-B72468CAF09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795978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8AF50-B824-4D6C-8FA8-EB641A5D31E2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A7D1B-320D-4AD0-9C32-79A9AAB5040A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122285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89349-287C-4604-B869-A8F8AB5CB26D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1E997-6DDF-495A-9A11-F91610F29784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4605235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17BD0-EC83-41C9-BB4F-E4C73A015190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79EC1-35D4-44F2-B1B3-B01850D08C42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1055499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3B464-4287-4818-83D4-4BAAD72BC2C3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57D81-D843-4533-A6B0-349D85C3DFD7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8253271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0BC71-B5E3-4B07-8DF1-F6B9977D4275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12385-5BBA-44F9-B768-4153AE9E027C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7090586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FEC1B-D31F-4243-9FF0-5F331E9702AF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FF2B1-5D7E-40AB-949A-A2545F32ECB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1449510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8051D-E617-4CEE-ACFC-68B68556C22F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EEC5A-B891-4832-9507-8FE1614F394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770409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AF7E5-91EA-484B-B338-31C5BB4C053F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A23BC-F58F-468F-9374-27D4E0BF934F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0620314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D6DCF-FF6E-4D5E-B173-B57B92AE951C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B7F37-F8FB-4AE7-B3EE-10431F4F71CE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3393838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4201B-5480-4694-A230-493F2A6729F6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58C94-1E17-429F-8E24-756C810E2271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3101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8CF81-6581-4B79-AF3E-FC97BA6B2D9D}" type="datetimeFigureOut">
              <a:rPr lang="bg-BG"/>
              <a:pPr>
                <a:defRPr/>
              </a:pPr>
              <a:t>18.6.2019 г.</a:t>
            </a:fld>
            <a:endParaRPr lang="bg-B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4E9F8-09D4-466D-B25D-9F7C6CC9768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3770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0F5EC-EA59-4243-8393-48F898FB16FE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07056-2F1B-4C0E-8190-32504AF3967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2630320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A6902-2A3E-46BA-9DC9-6CE860C57ABD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F0677-BEAD-46E9-897F-4ABEF5D6C6D1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0559003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AB20B-B00A-4EAF-BDC0-0752FBC4D78D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4B005-3396-451F-98CA-D30B4E1322FF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994404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80B16-4023-42FA-820E-8D6DB4F646E3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E0AD6-55F2-4869-8DE8-90A04E90FBE1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7831075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F6952-4274-46C6-A56A-C2CF95069880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FB168-897D-4091-8B20-1E0613D2077E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3315926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C9024-2FB6-499F-AB7D-797833409C56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CB3F3-3490-4DB5-9783-ED42C234E6BF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6650678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52BA1C-8F65-4D47-8622-E8E004716D82}" type="datetimeFigureOut">
              <a:rPr kumimoji="0" lang="bg-BG" altLang="bg-BG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18.6.2019 г.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1ABC75-00A5-4EE5-8C41-D0AAF4DA0DFE}" type="slidenum">
              <a:rPr kumimoji="0" lang="bg-BG" altLang="bg-BG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072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5F3164-5FBE-40B2-94CB-5FB505CB0B23}" type="datetimeFigureOut">
              <a:rPr kumimoji="0" lang="bg-BG" altLang="bg-BG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18.6.2019 г.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F3E86C-D69C-47F0-ADCD-49903A82A56C}" type="slidenum">
              <a:rPr kumimoji="0" lang="bg-BG" altLang="bg-BG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857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5D5450-A138-4D5A-A0A1-2F07D3BE41C7}" type="datetimeFigureOut">
              <a:rPr kumimoji="0" lang="bg-BG" altLang="bg-BG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18.6.2019 г.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D1B463-7038-432A-A3FF-BF28B4007A77}" type="slidenum">
              <a:rPr kumimoji="0" lang="bg-BG" altLang="bg-BG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1873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0D6AE0-18BC-48DA-9704-51F9EE4F2703}" type="datetimeFigureOut">
              <a:rPr kumimoji="0" lang="bg-BG" altLang="bg-BG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18.6.2019 г.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940A09-8B52-455F-8A6A-5DF989F0668E}" type="slidenum">
              <a:rPr kumimoji="0" lang="bg-BG" altLang="bg-BG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06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77095-7812-4326-8282-861287220375}" type="datetimeFigureOut">
              <a:rPr lang="bg-BG"/>
              <a:pPr>
                <a:defRPr/>
              </a:pPr>
              <a:t>18.6.2019 г.</a:t>
            </a:fld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9789B-F0E1-411D-9836-FF737271BB7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688671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71DDD4-D4B1-4511-9549-4EF179EDDD1E}" type="datetimeFigureOut">
              <a:rPr kumimoji="0" lang="bg-BG" altLang="bg-BG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18.6.2019 г.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E60111-27A9-4239-937B-E6294FDD089E}" type="slidenum">
              <a:rPr kumimoji="0" lang="bg-BG" altLang="bg-BG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0649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BECB9F-BCF7-4452-A545-1BBEA14B4516}" type="datetimeFigureOut">
              <a:rPr kumimoji="0" lang="bg-BG" altLang="bg-BG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18.6.2019 г.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DC6D16-4E66-4C14-B071-7DB22036E1E8}" type="slidenum">
              <a:rPr kumimoji="0" lang="bg-BG" altLang="bg-BG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2393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8A0EAA-4F1C-4EB4-B056-BC8D87B6E740}" type="datetimeFigureOut">
              <a:rPr kumimoji="0" lang="bg-BG" altLang="bg-BG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18.6.2019 г.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567546-235D-46B4-8E4E-1D60DFF1E405}" type="slidenum">
              <a:rPr kumimoji="0" lang="bg-BG" altLang="bg-BG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0149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46FAC6-9C4E-464E-8C69-B98BA10F9FAC}" type="datetimeFigureOut">
              <a:rPr kumimoji="0" lang="bg-BG" altLang="bg-BG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18.6.2019 г.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4EECC1-3A41-4930-B6C9-959766201243}" type="slidenum">
              <a:rPr kumimoji="0" lang="bg-BG" altLang="bg-BG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2689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A9165A-D428-436D-897E-C1CF3CA59624}" type="datetimeFigureOut">
              <a:rPr kumimoji="0" lang="bg-BG" altLang="bg-BG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18.6.2019 г.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CD3393-7DB0-4075-AB21-FBF2D8BA717A}" type="slidenum">
              <a:rPr kumimoji="0" lang="bg-BG" altLang="bg-BG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707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4D06A4-1C71-47D7-B4EF-2487B3FF2AA6}" type="datetimeFigureOut">
              <a:rPr kumimoji="0" lang="bg-BG" altLang="bg-BG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18.6.2019 г.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0DCBE2-9829-4BB9-9229-CF0B234FA8B2}" type="slidenum">
              <a:rPr kumimoji="0" lang="bg-BG" altLang="bg-BG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7220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752619-93B5-4569-A2E8-1F6C90F7AE93}" type="datetimeFigureOut">
              <a:rPr kumimoji="0" lang="bg-BG" altLang="bg-BG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18.6.2019 г.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24FEE7-2C06-47F8-B97B-57744A4850E7}" type="slidenum">
              <a:rPr kumimoji="0" lang="bg-BG" altLang="bg-BG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87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43A94-869A-4C31-B996-C81937DBF57C}" type="datetimeFigureOut">
              <a:rPr lang="bg-BG"/>
              <a:pPr>
                <a:defRPr/>
              </a:pPr>
              <a:t>18.6.2019 г.</a:t>
            </a:fld>
            <a:endParaRPr lang="bg-B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49B9C-8F2A-4BEE-8DF3-7CC2CDD869A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6803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451AD-AA2D-44B9-BDBC-68E152E0DC6E}" type="datetimeFigureOut">
              <a:rPr lang="bg-BG"/>
              <a:pPr>
                <a:defRPr/>
              </a:pPr>
              <a:t>18.6.2019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967D4-6170-44D0-857F-5E32F957039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667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2AF82-61FE-488F-9E13-0547A58353E6}" type="datetimeFigureOut">
              <a:rPr lang="bg-BG"/>
              <a:pPr>
                <a:defRPr/>
              </a:pPr>
              <a:t>18.6.2019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E1EE2-811E-47F2-97EA-8D3C6EB65D6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9101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bg-BG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AF462D-CD9F-4A5C-80D5-7AEB8CE08FF4}" type="datetimeFigureOut">
              <a:rPr lang="bg-BG"/>
              <a:pPr>
                <a:defRPr/>
              </a:pPr>
              <a:t>18.6.2019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1C8F6B-065B-4C54-8631-260BFDEEAB8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  <a:endParaRPr lang="bg-BG" altLang="bg-BG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  <a:endParaRPr lang="bg-BG" altLang="bg-BG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C1DB370-09AE-4CEA-84A9-85BA1D553BBE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0674745-122B-48BC-A636-A574535402CD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82644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  <a:endParaRPr lang="bg-BG" altLang="bg-BG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  <a:endParaRPr lang="bg-BG" altLang="bg-BG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23D251B1-2FA5-41F1-83B3-538AEA5BC6FA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DAD6AFF-50B7-4257-A19A-6A63188F1FDA}" type="slidenum">
              <a:rPr lang="bg-BG" altLang="bg-BG">
                <a:cs typeface="Arial" panose="020B0604020202020204" pitchFamily="34" charset="0"/>
              </a:rPr>
              <a:pPr/>
              <a:t>‹#›</a:t>
            </a:fld>
            <a:endParaRPr lang="bg-BG" altLang="bg-BG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79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  <a:endParaRPr lang="bg-BG" altLang="bg-BG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  <a:endParaRPr lang="bg-BG" altLang="bg-BG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11F6181D-2BDF-48AF-9A55-C4D9C66BCCED}" type="datetimeFigureOut">
              <a:rPr lang="bg-BG" altLang="bg-BG"/>
              <a:pPr>
                <a:defRPr/>
              </a:pPr>
              <a:t>18.6.2019 г.</a:t>
            </a:fld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4198055-A57A-4E0D-BC68-6BF53DCF7986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98170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  <a:endParaRPr lang="bg-BG" altLang="bg-BG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  <a:endParaRPr lang="bg-BG" altLang="bg-BG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7C374F-5B8A-4089-9B9D-31DBE5974E55}" type="datetimeFigureOut">
              <a:rPr lang="bg-BG" altLang="bg-BG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18.6.2019 г.</a:t>
            </a:fld>
            <a:endParaRPr lang="bg-BG" altLang="bg-BG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bg-BG" altLang="bg-BG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FB98E-C5E6-44E0-BAEF-5362D3356EFC}" type="slidenum">
              <a:rPr lang="bg-BG" altLang="bg-BG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bg-BG" altLang="bg-BG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39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  <a:endParaRPr lang="bg-BG" altLang="bg-BG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  <a:endParaRPr lang="bg-BG" altLang="bg-BG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D251B1-2FA5-41F1-83B3-538AEA5BC6FA}" type="datetimeFigureOut">
              <a:rPr kumimoji="0" lang="bg-BG" altLang="bg-BG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18.6.2019 г.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AD6AFF-50B7-4257-A19A-6A63188F1FDA}" type="slidenum">
              <a:rPr kumimoji="0" lang="bg-BG" altLang="bg-BG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2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9.jp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diagramData" Target="../diagrams/data7.xml"/><Relationship Id="rId5" Type="http://schemas.openxmlformats.org/officeDocument/2006/relationships/image" Target="../media/image7.jpeg"/><Relationship Id="rId10" Type="http://schemas.microsoft.com/office/2007/relationships/diagramDrawing" Target="../diagrams/drawing7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18" Type="http://schemas.openxmlformats.org/officeDocument/2006/relationships/hyperlink" Target="https://www.youtube.com/watch?v=x1bbYcukEsA&amp;t=14s" TargetMode="External"/><Relationship Id="rId26" Type="http://schemas.openxmlformats.org/officeDocument/2006/relationships/diagramData" Target="../diagrams/data11.xml"/><Relationship Id="rId3" Type="http://schemas.openxmlformats.org/officeDocument/2006/relationships/image" Target="../media/image6.jpeg"/><Relationship Id="rId21" Type="http://schemas.openxmlformats.org/officeDocument/2006/relationships/diagramLayout" Target="../diagrams/layout10.xml"/><Relationship Id="rId7" Type="http://schemas.openxmlformats.org/officeDocument/2006/relationships/image" Target="../media/image23.jpeg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5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9.xml"/><Relationship Id="rId20" Type="http://schemas.openxmlformats.org/officeDocument/2006/relationships/diagramData" Target="../diagrams/data10.xml"/><Relationship Id="rId29" Type="http://schemas.openxmlformats.org/officeDocument/2006/relationships/diagramColors" Target="../diagrams/colors1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2.jpeg"/><Relationship Id="rId11" Type="http://schemas.openxmlformats.org/officeDocument/2006/relationships/diagramColors" Target="../diagrams/colors8.xml"/><Relationship Id="rId24" Type="http://schemas.microsoft.com/office/2007/relationships/diagramDrawing" Target="../diagrams/drawing10.xml"/><Relationship Id="rId5" Type="http://schemas.openxmlformats.org/officeDocument/2006/relationships/image" Target="../media/image21.jpeg"/><Relationship Id="rId15" Type="http://schemas.openxmlformats.org/officeDocument/2006/relationships/diagramQuickStyle" Target="../diagrams/quickStyle9.xml"/><Relationship Id="rId23" Type="http://schemas.openxmlformats.org/officeDocument/2006/relationships/diagramColors" Target="../diagrams/colors10.xml"/><Relationship Id="rId28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8.xml"/><Relationship Id="rId19" Type="http://schemas.openxmlformats.org/officeDocument/2006/relationships/hyperlink" Target="https://www.youtube.com/watch?v=sMrdPiv5XTE&amp;t=6s" TargetMode="External"/><Relationship Id="rId4" Type="http://schemas.openxmlformats.org/officeDocument/2006/relationships/image" Target="../media/image20.jpeg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Relationship Id="rId22" Type="http://schemas.openxmlformats.org/officeDocument/2006/relationships/diagramQuickStyle" Target="../diagrams/quickStyle10.xml"/><Relationship Id="rId27" Type="http://schemas.openxmlformats.org/officeDocument/2006/relationships/diagramLayout" Target="../diagrams/layout11.xml"/><Relationship Id="rId30" Type="http://schemas.microsoft.com/office/2007/relationships/diagramDrawing" Target="../diagrams/drawing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image" Target="../media/image24.jpg"/><Relationship Id="rId7" Type="http://schemas.openxmlformats.org/officeDocument/2006/relationships/diagramLayout" Target="../diagrams/layou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6" Type="http://schemas.openxmlformats.org/officeDocument/2006/relationships/diagramData" Target="../diagrams/data12.xml"/><Relationship Id="rId5" Type="http://schemas.openxmlformats.org/officeDocument/2006/relationships/image" Target="../media/image7.jpeg"/><Relationship Id="rId10" Type="http://schemas.microsoft.com/office/2007/relationships/diagramDrawing" Target="../diagrams/drawing12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image" Target="../media/image25.jpg"/><Relationship Id="rId7" Type="http://schemas.openxmlformats.org/officeDocument/2006/relationships/diagramLayout" Target="../diagrams/layou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6" Type="http://schemas.openxmlformats.org/officeDocument/2006/relationships/diagramData" Target="../diagrams/data13.xml"/><Relationship Id="rId5" Type="http://schemas.openxmlformats.org/officeDocument/2006/relationships/image" Target="../media/image7.jpeg"/><Relationship Id="rId10" Type="http://schemas.microsoft.com/office/2007/relationships/diagramDrawing" Target="../diagrams/drawing13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4.xml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6" Type="http://schemas.openxmlformats.org/officeDocument/2006/relationships/diagramLayout" Target="../diagrams/layout14.xml"/><Relationship Id="rId11" Type="http://schemas.openxmlformats.org/officeDocument/2006/relationships/image" Target="../media/image27.jpeg"/><Relationship Id="rId5" Type="http://schemas.openxmlformats.org/officeDocument/2006/relationships/diagramData" Target="../diagrams/data14.xml"/><Relationship Id="rId10" Type="http://schemas.openxmlformats.org/officeDocument/2006/relationships/image" Target="../media/image26.jpeg"/><Relationship Id="rId4" Type="http://schemas.openxmlformats.org/officeDocument/2006/relationships/image" Target="../media/image7.jpeg"/><Relationship Id="rId9" Type="http://schemas.microsoft.com/office/2007/relationships/diagramDrawing" Target="../diagrams/drawing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6" Type="http://schemas.openxmlformats.org/officeDocument/2006/relationships/diagramLayout" Target="../diagrams/layout15.xml"/><Relationship Id="rId11" Type="http://schemas.openxmlformats.org/officeDocument/2006/relationships/image" Target="../media/image30.png"/><Relationship Id="rId5" Type="http://schemas.openxmlformats.org/officeDocument/2006/relationships/diagramData" Target="../diagrams/data15.xml"/><Relationship Id="rId10" Type="http://schemas.openxmlformats.org/officeDocument/2006/relationships/image" Target="../media/image29.png"/><Relationship Id="rId4" Type="http://schemas.openxmlformats.org/officeDocument/2006/relationships/image" Target="../media/image7.jpeg"/><Relationship Id="rId9" Type="http://schemas.microsoft.com/office/2007/relationships/diagramDrawing" Target="../diagrams/drawin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8.jp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diagramData" Target="../diagrams/data1.xml"/><Relationship Id="rId5" Type="http://schemas.openxmlformats.org/officeDocument/2006/relationships/image" Target="../media/image7.jpeg"/><Relationship Id="rId10" Type="http://schemas.microsoft.com/office/2007/relationships/diagramDrawing" Target="../diagrams/drawing1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3.png"/><Relationship Id="rId4" Type="http://schemas.openxmlformats.org/officeDocument/2006/relationships/diagramData" Target="../diagrams/data2.xm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7.jpeg"/><Relationship Id="rId4" Type="http://schemas.openxmlformats.org/officeDocument/2006/relationships/diagramData" Target="../diagrams/data3.xml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7.jpeg"/><Relationship Id="rId4" Type="http://schemas.openxmlformats.org/officeDocument/2006/relationships/diagramData" Target="../diagrams/data4.xml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7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7.jpeg"/><Relationship Id="rId4" Type="http://schemas.openxmlformats.org/officeDocument/2006/relationships/diagramData" Target="../diagrams/data6.xml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1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1" y="3030154"/>
            <a:ext cx="3829806" cy="2729630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120337"/>
            <a:ext cx="7632848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endPos="0" dist="50800" dir="5400000" sy="-100000" algn="bl" rotWithShape="0"/>
          </a:effectLst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 ОТЧЕТНОСТ И ПРОЗРАЧНОСТ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bg-BG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НА ПУБЛИЧНИЯ СЕКТОР КЪМ ИКОНОМИЧЕСКИ РАСТЕЖ</a:t>
            </a:r>
            <a:endParaRPr lang="bg-BG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872" y="4797152"/>
            <a:ext cx="6400800" cy="1680915"/>
          </a:xfrm>
        </p:spPr>
        <p:txBody>
          <a:bodyPr rtlCol="0">
            <a:normAutofit/>
          </a:bodyPr>
          <a:lstStyle/>
          <a:p>
            <a:pPr marL="117475">
              <a:lnSpc>
                <a:spcPct val="80000"/>
              </a:lnSpc>
              <a:buClr>
                <a:srgbClr val="F79646"/>
              </a:buClr>
              <a:buSzPct val="95000"/>
              <a:defRPr/>
            </a:pPr>
            <a:r>
              <a:rPr lang="bg-BG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Цветан </a:t>
            </a:r>
            <a:r>
              <a:rPr lang="bg-BG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Цветков</a:t>
            </a:r>
            <a:endParaRPr lang="bg-BG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7475">
              <a:lnSpc>
                <a:spcPct val="80000"/>
              </a:lnSpc>
              <a:buClr>
                <a:srgbClr val="F79646"/>
              </a:buClr>
              <a:buSzPct val="95000"/>
              <a:defRPr/>
            </a:pPr>
            <a:r>
              <a:rPr lang="bg-BG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</a:t>
            </a:r>
            <a:r>
              <a:rPr lang="bg-BG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редседател </a:t>
            </a:r>
            <a:r>
              <a:rPr lang="bg-BG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Сметната палата</a:t>
            </a:r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0" y="5517232"/>
            <a:ext cx="9144000" cy="145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40000" r="-40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7992888" cy="2880320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ru-RU" altLang="bg-BG" b="1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Добра практика </a:t>
            </a:r>
            <a:endParaRPr lang="ru-RU" altLang="bg-BG" b="1" dirty="0" smtClean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  <a:p>
            <a:pPr algn="just"/>
            <a:r>
              <a:rPr lang="bg-BG" sz="2000" b="1" dirty="0" smtClean="0">
                <a:solidFill>
                  <a:schemeClr val="accent1">
                    <a:lumMod val="50000"/>
                  </a:schemeClr>
                </a:solidFill>
              </a:rPr>
              <a:t>„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За периода след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въвеждане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на принципа на начислена основа при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управлението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публичните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финанси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акумулираното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бюджетно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салдо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непрекъснато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нараства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и в момента се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равнява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на 45% от БВП.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”</a:t>
            </a:r>
          </a:p>
          <a:p>
            <a:pPr algn="just"/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bg-BG" sz="1800" b="1" i="1" dirty="0" smtClean="0">
                <a:solidFill>
                  <a:schemeClr val="accent1">
                    <a:lumMod val="50000"/>
                  </a:schemeClr>
                </a:solidFill>
              </a:rPr>
              <a:t>„Красиви пейзажи и 30 години силно финансово управление“</a:t>
            </a:r>
          </a:p>
          <a:p>
            <a:pPr algn="r"/>
            <a:r>
              <a:rPr lang="bg-BG" sz="1800" b="1" i="1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bg-BG" sz="1800" b="1" i="1" dirty="0" smtClean="0">
                <a:solidFill>
                  <a:schemeClr val="accent1">
                    <a:lumMod val="50000"/>
                  </a:schemeClr>
                </a:solidFill>
              </a:rPr>
              <a:t>роф. </a:t>
            </a:r>
            <a:r>
              <a:rPr lang="bg-BG" sz="1800" b="1" i="1" dirty="0" err="1" smtClean="0">
                <a:solidFill>
                  <a:schemeClr val="accent1">
                    <a:lumMod val="50000"/>
                  </a:schemeClr>
                </a:solidFill>
              </a:rPr>
              <a:t>Йън</a:t>
            </a:r>
            <a:r>
              <a:rPr lang="bg-BG" sz="1800" b="1" i="1" dirty="0" smtClean="0">
                <a:solidFill>
                  <a:schemeClr val="accent1">
                    <a:lumMod val="50000"/>
                  </a:schemeClr>
                </a:solidFill>
              </a:rPr>
              <a:t> Бал, Университет Виктория в Уелингтън</a:t>
            </a:r>
            <a:endParaRPr lang="ru-RU" sz="1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ru-RU" sz="18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bg-BG" dirty="0"/>
              <a:t/>
            </a:r>
            <a:br>
              <a:rPr lang="bg-BG" dirty="0"/>
            </a:br>
            <a:endParaRPr lang="en-US" dirty="0"/>
          </a:p>
          <a:p>
            <a:pPr marL="460375" indent="-342900" algn="l" eaLnBrk="1" hangingPunct="1">
              <a:spcAft>
                <a:spcPts val="600"/>
              </a:spcAft>
              <a:buSzPct val="95000"/>
              <a:defRPr/>
            </a:pPr>
            <a:endParaRPr lang="bg-BG" altLang="bg-BG" sz="22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7" y="6029325"/>
            <a:ext cx="9144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7938"/>
            <a:ext cx="9144000" cy="50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00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6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1720" y="587277"/>
            <a:ext cx="5184576" cy="5778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bg-BG" altLang="bg-BG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ОДИТИ НА ИЗПЪЛНЕНИЕТО</a:t>
            </a: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7900"/>
            <a:ext cx="9144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7938"/>
            <a:ext cx="9144000" cy="50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904183795"/>
              </p:ext>
            </p:extLst>
          </p:nvPr>
        </p:nvGraphicFramePr>
        <p:xfrm>
          <a:off x="179512" y="1177925"/>
          <a:ext cx="9289032" cy="481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87138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D8B1566-1F2C-4E92-BFE6-067A1FA34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dgm id="{7D8B1566-1F2C-4E92-BFE6-067A1FA34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7D8B1566-1F2C-4E92-BFE6-067A1FA34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C7FFE86-4790-4379-AC4D-5466CCFD0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graphicEl>
                                              <a:dgm id="{3C7FFE86-4790-4379-AC4D-5466CCFD0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graphicEl>
                                              <a:dgm id="{3C7FFE86-4790-4379-AC4D-5466CCFD0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EA6C6ED-5248-4E74-BA43-A4CD3FBDB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graphicEl>
                                              <a:dgm id="{5EA6C6ED-5248-4E74-BA43-A4CD3FBDB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graphicEl>
                                              <a:dgm id="{5EA6C6ED-5248-4E74-BA43-A4CD3FBDB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1CD46A2-200F-49A1-B269-99F2E236C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graphicEl>
                                              <a:dgm id="{71CD46A2-200F-49A1-B269-99F2E236C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graphicEl>
                                              <a:dgm id="{71CD46A2-200F-49A1-B269-99F2E236C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A823574-D036-45F7-95AE-BC2E1D687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graphicEl>
                                              <a:dgm id="{FA823574-D036-45F7-95AE-BC2E1D687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graphicEl>
                                              <a:dgm id="{FA823574-D036-45F7-95AE-BC2E1D687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DBFC243-5307-4E6A-88B1-D91CF6F8B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graphicEl>
                                              <a:dgm id="{3DBFC243-5307-4E6A-88B1-D91CF6F8B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graphicEl>
                                              <a:dgm id="{3DBFC243-5307-4E6A-88B1-D91CF6F8B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0E489CF-0142-444B-86E5-CF25E300F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graphicEl>
                                              <a:dgm id="{F0E489CF-0142-444B-86E5-CF25E300F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graphicEl>
                                              <a:dgm id="{F0E489CF-0142-444B-86E5-CF25E300F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59000">
              <a:srgbClr val="D9D9D9"/>
            </a:gs>
            <a:gs pos="100000">
              <a:srgbClr val="A6A6A6"/>
            </a:gs>
            <a:gs pos="91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33" y="708809"/>
            <a:ext cx="8569325" cy="5556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bg-BG" altLang="bg-BG" sz="32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НАШИ ОДИТИ ПОКАЗАХА:</a:t>
            </a:r>
            <a:endParaRPr lang="bg-BG" altLang="bg-BG" sz="3200" dirty="0" smtClean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35" y="6124498"/>
            <a:ext cx="9144000" cy="79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937" y="3183636"/>
            <a:ext cx="1988284" cy="1473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77" y="3356993"/>
            <a:ext cx="2005175" cy="14531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547" y="1516101"/>
            <a:ext cx="1978674" cy="1408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96" y="1456885"/>
            <a:ext cx="2003011" cy="1540067"/>
          </a:xfrm>
          <a:prstGeom prst="rect">
            <a:avLst/>
          </a:prstGeom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628798896"/>
              </p:ext>
            </p:extLst>
          </p:nvPr>
        </p:nvGraphicFramePr>
        <p:xfrm>
          <a:off x="2747626" y="1336046"/>
          <a:ext cx="3587019" cy="910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4098468898"/>
              </p:ext>
            </p:extLst>
          </p:nvPr>
        </p:nvGraphicFramePr>
        <p:xfrm>
          <a:off x="2738898" y="2549308"/>
          <a:ext cx="3594194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382024" y="4789922"/>
            <a:ext cx="23541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hlinkClick r:id="rId18"/>
              </a:rPr>
              <a:t>https://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hlinkClick r:id="rId18"/>
              </a:rPr>
              <a:t>www.youtube.com/watch?v=x1bbYcukEsA&amp;t=14s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333" y="4969869"/>
            <a:ext cx="23009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hlinkClick r:id="rId19"/>
              </a:rPr>
              <a:t>https://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hlinkClick r:id="rId19"/>
              </a:rPr>
              <a:t>www.youtube.com/watch?v=sMrdPiv5XTE&amp;t=6s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2563521291"/>
              </p:ext>
            </p:extLst>
          </p:nvPr>
        </p:nvGraphicFramePr>
        <p:xfrm>
          <a:off x="2690476" y="5451725"/>
          <a:ext cx="365290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-1425" y="10346"/>
            <a:ext cx="9144793" cy="506012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298715979"/>
              </p:ext>
            </p:extLst>
          </p:nvPr>
        </p:nvGraphicFramePr>
        <p:xfrm>
          <a:off x="2747627" y="1680398"/>
          <a:ext cx="3336542" cy="3908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</p:spTree>
    <p:extLst>
      <p:ext uri="{BB962C8B-B14F-4D97-AF65-F5344CB8AC3E}">
        <p14:creationId xmlns:p14="http://schemas.microsoft.com/office/powerpoint/2010/main" val="28217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6" grpId="0">
        <p:bldAsOne/>
      </p:bldGraphic>
      <p:bldGraphic spid="2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8496944" cy="8175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bg-BG" sz="30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bg-BG" sz="30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bg-BG" sz="32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КОМПЛЕКСЕН ПОДХОД </a:t>
            </a:r>
            <a:br>
              <a:rPr lang="ru-RU" altLang="bg-BG" sz="32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altLang="bg-BG" sz="20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Обхватно</a:t>
            </a:r>
            <a:r>
              <a:rPr lang="ru-RU" altLang="bg-BG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altLang="bg-BG" sz="20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изследване</a:t>
            </a:r>
            <a:r>
              <a:rPr lang="ru-RU" altLang="bg-BG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altLang="bg-BG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чрез </a:t>
            </a:r>
            <a:r>
              <a:rPr lang="ru-RU" altLang="bg-BG" sz="2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одити</a:t>
            </a:r>
            <a:r>
              <a:rPr lang="ru-RU" altLang="bg-BG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на </a:t>
            </a:r>
            <a:r>
              <a:rPr lang="ru-RU" altLang="bg-BG" sz="20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свързани</a:t>
            </a:r>
            <a:r>
              <a:rPr lang="ru-RU" altLang="bg-BG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altLang="bg-BG" sz="20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социални</a:t>
            </a:r>
            <a:r>
              <a:rPr lang="ru-RU" altLang="bg-BG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области - </a:t>
            </a:r>
            <a:r>
              <a:rPr lang="ru-RU" altLang="bg-BG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altLang="bg-BG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bg-BG" altLang="bg-BG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</a:t>
            </a:r>
            <a:r>
              <a:rPr lang="ru-RU" altLang="bg-BG" sz="20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ъс</a:t>
            </a:r>
            <a:r>
              <a:rPr lang="ru-RU" altLang="bg-BG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знания и </a:t>
            </a:r>
            <a:r>
              <a:rPr lang="ru-RU" altLang="bg-BG" sz="20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образованост</a:t>
            </a:r>
            <a:r>
              <a:rPr lang="ru-RU" altLang="bg-BG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altLang="bg-BG" sz="20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към</a:t>
            </a:r>
            <a:r>
              <a:rPr lang="ru-RU" altLang="bg-BG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altLang="bg-BG" sz="20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повишаване</a:t>
            </a:r>
            <a:r>
              <a:rPr lang="ru-RU" altLang="bg-BG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на </a:t>
            </a:r>
            <a:r>
              <a:rPr lang="ru-RU" altLang="bg-BG" sz="20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заетостта</a:t>
            </a:r>
            <a:r>
              <a:rPr lang="ru-RU" altLang="bg-BG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</a:t>
            </a:r>
            <a:endParaRPr lang="bg-BG" altLang="bg-BG" sz="20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7900"/>
            <a:ext cx="9144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7938"/>
            <a:ext cx="9144000" cy="50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75887706"/>
              </p:ext>
            </p:extLst>
          </p:nvPr>
        </p:nvGraphicFramePr>
        <p:xfrm>
          <a:off x="1547664" y="1916832"/>
          <a:ext cx="525658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03750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996156"/>
            <a:ext cx="7772400" cy="5572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bg-BG" sz="30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bg-BG" sz="30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bg-BG" sz="34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ОЦЕНКА НА ВЪЗДЕЙСТВИЕТО</a:t>
            </a:r>
            <a:br>
              <a:rPr lang="ru-RU" altLang="bg-BG" sz="34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endParaRPr lang="bg-BG" altLang="bg-BG" sz="3400" dirty="0" smtClean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7900"/>
            <a:ext cx="9144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7938"/>
            <a:ext cx="9144000" cy="50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/>
          </p:nvPr>
        </p:nvGraphicFramePr>
        <p:xfrm>
          <a:off x="3995936" y="2564904"/>
          <a:ext cx="4032448" cy="3231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01499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FC"/>
            </a:gs>
            <a:gs pos="74001">
              <a:srgbClr val="D9D9D9"/>
            </a:gs>
            <a:gs pos="100000">
              <a:srgbClr val="A6A6A6"/>
            </a:gs>
            <a:gs pos="100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1804" y="669187"/>
            <a:ext cx="7772400" cy="5572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bg-BG" sz="30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bg-BG" sz="30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bg-BG" altLang="bg-BG" sz="30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 ПРЕПОРЪКИТЕ ДО КРАЙНИЯ ЕФЕКТ</a:t>
            </a:r>
            <a:r>
              <a:rPr lang="ru-RU" altLang="bg-BG" sz="34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ru-RU" altLang="bg-BG" sz="34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endParaRPr lang="bg-BG" altLang="bg-BG" sz="3400" dirty="0" smtClean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66713" y="1125538"/>
            <a:ext cx="8410575" cy="4751387"/>
          </a:xfrm>
        </p:spPr>
        <p:txBody>
          <a:bodyPr/>
          <a:lstStyle/>
          <a:p>
            <a:pPr marL="117475" algn="l" eaLnBrk="1" hangingPunct="1">
              <a:lnSpc>
                <a:spcPct val="80000"/>
              </a:lnSpc>
              <a:buClr>
                <a:srgbClr val="F79646"/>
              </a:buClr>
              <a:buSzPct val="95000"/>
              <a:buFont typeface="Arial" charset="0"/>
              <a:buNone/>
              <a:defRPr/>
            </a:pPr>
            <a:r>
              <a:rPr lang="en-US" altLang="bg-BG" sz="19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marL="117475" algn="l" eaLnBrk="1" hangingPunct="1">
              <a:lnSpc>
                <a:spcPct val="80000"/>
              </a:lnSpc>
              <a:buClr>
                <a:srgbClr val="F79646"/>
              </a:buClr>
              <a:buSzPct val="95000"/>
              <a:defRPr/>
            </a:pPr>
            <a:r>
              <a:rPr lang="ru-RU" altLang="bg-BG" sz="1900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Одит</a:t>
            </a:r>
            <a:r>
              <a:rPr lang="ru-RU" altLang="bg-BG" sz="19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bg-BG" sz="19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</a:t>
            </a:r>
            <a:r>
              <a:rPr lang="ru-RU" altLang="bg-BG" sz="19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изпълнението</a:t>
            </a:r>
            <a:r>
              <a:rPr lang="ru-RU" altLang="bg-BG" sz="19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за </a:t>
            </a:r>
            <a:r>
              <a:rPr lang="ru-RU" altLang="bg-BG" sz="19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ефективността</a:t>
            </a:r>
            <a:r>
              <a:rPr lang="ru-RU" altLang="bg-BG" sz="19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на </a:t>
            </a:r>
            <a:r>
              <a:rPr lang="ru-RU" altLang="bg-BG" sz="19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общинските</a:t>
            </a:r>
            <a:r>
              <a:rPr lang="ru-RU" altLang="bg-BG" sz="19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мерки </a:t>
            </a:r>
            <a:r>
              <a:rPr lang="ru-RU" altLang="bg-BG" sz="19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София за </a:t>
            </a:r>
            <a:r>
              <a:rPr lang="ru-RU" altLang="bg-BG" sz="19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намаляване</a:t>
            </a:r>
            <a:r>
              <a:rPr lang="ru-RU" altLang="bg-BG" sz="19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bg-BG" sz="19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</a:t>
            </a:r>
            <a:r>
              <a:rPr lang="ru-RU" altLang="bg-BG" sz="1900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замърсяването</a:t>
            </a:r>
            <a:r>
              <a:rPr lang="ru-RU" altLang="bg-BG" sz="19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bg-BG" sz="19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</a:t>
            </a:r>
            <a:r>
              <a:rPr lang="ru-RU" altLang="bg-BG" sz="1900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въздуха</a:t>
            </a:r>
            <a:r>
              <a:rPr lang="ru-RU" altLang="bg-BG" sz="19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bg-BG" sz="19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 </a:t>
            </a:r>
            <a:r>
              <a:rPr lang="ru-RU" altLang="bg-BG" sz="19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фини</a:t>
            </a:r>
            <a:r>
              <a:rPr lang="ru-RU" altLang="bg-BG" sz="19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bg-BG" sz="19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прахови</a:t>
            </a:r>
            <a:r>
              <a:rPr lang="ru-RU" altLang="bg-BG" sz="19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bg-BG" sz="19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частици</a:t>
            </a:r>
            <a:r>
              <a:rPr lang="ru-RU" altLang="bg-BG" sz="19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bg-BG" sz="2200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7475" algn="l" eaLnBrk="1" hangingPunct="1">
              <a:lnSpc>
                <a:spcPct val="80000"/>
              </a:lnSpc>
              <a:buClr>
                <a:srgbClr val="F79646"/>
              </a:buClr>
              <a:buSzPct val="95000"/>
              <a:buFont typeface="Arial" charset="0"/>
              <a:buNone/>
              <a:defRPr/>
            </a:pPr>
            <a:endParaRPr lang="ru-RU" altLang="bg-BG" sz="10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60375" indent="-342900" algn="l" eaLnBrk="1" hangingPunct="1">
              <a:spcAft>
                <a:spcPts val="600"/>
              </a:spcAft>
              <a:buSzPct val="95000"/>
              <a:buFont typeface="Arial" charset="0"/>
              <a:buNone/>
              <a:defRPr/>
            </a:pPr>
            <a:endParaRPr lang="bg-BG" altLang="bg-BG" sz="25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7900"/>
            <a:ext cx="9144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7938"/>
            <a:ext cx="9144000" cy="50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23337397"/>
              </p:ext>
            </p:extLst>
          </p:nvPr>
        </p:nvGraphicFramePr>
        <p:xfrm>
          <a:off x="251520" y="1862083"/>
          <a:ext cx="8640960" cy="4192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620294"/>
            <a:ext cx="1296144" cy="877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904" y="4631362"/>
            <a:ext cx="1285496" cy="866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630547"/>
            <a:ext cx="1224136" cy="83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4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86DA0D-32D7-41DF-B449-1681EA6C3C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FC86DA0D-32D7-41DF-B449-1681EA6C3C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FC86DA0D-32D7-41DF-B449-1681EA6C3C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D5CCEE-C675-4F40-97D7-73C4FC027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E6D5CCEE-C675-4F40-97D7-73C4FC027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E6D5CCEE-C675-4F40-97D7-73C4FC027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D0381B-6AEE-47FA-BB6B-BFF7E3536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E5D0381B-6AEE-47FA-BB6B-BFF7E3536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E5D0381B-6AEE-47FA-BB6B-BFF7E3536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339AE4-9AEE-4CDC-8ED2-8A1531482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04339AE4-9AEE-4CDC-8ED2-8A1531482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04339AE4-9AEE-4CDC-8ED2-8A1531482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3F8C2C-89CB-4334-BBDA-963E63743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FA3F8C2C-89CB-4334-BBDA-963E63743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FA3F8C2C-89CB-4334-BBDA-963E63743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BFB019-BA15-408A-9618-854CE5F1F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F4BFB019-BA15-408A-9618-854CE5F1F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F4BFB019-BA15-408A-9618-854CE5F1F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527745-DFE1-488A-94D9-4367D2DD0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F3527745-DFE1-488A-94D9-4367D2DD0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F3527745-DFE1-488A-94D9-4367D2DD0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49615B-F31D-43BC-B9F9-555A6B64B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B949615B-F31D-43BC-B9F9-555A6B64B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B949615B-F31D-43BC-B9F9-555A6B64B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FC"/>
            </a:gs>
            <a:gs pos="55000">
              <a:srgbClr val="D9D9D9"/>
            </a:gs>
            <a:gs pos="100000">
              <a:srgbClr val="A6A6A6"/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367"/>
            <a:ext cx="7772400" cy="5572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bg-BG" sz="30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bg-BG" sz="30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bg-BG" altLang="bg-BG" sz="32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 ПРЕПОРЪКИТЕ ДО КРАЙНИЯ ЕФЕКТ</a:t>
            </a:r>
            <a:r>
              <a:rPr lang="ru-RU" altLang="bg-BG" sz="32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ru-RU" altLang="bg-BG" sz="32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endParaRPr lang="bg-BG" altLang="bg-BG" sz="3200" dirty="0" smtClean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66713" y="1125538"/>
            <a:ext cx="8410575" cy="4751387"/>
          </a:xfrm>
        </p:spPr>
        <p:txBody>
          <a:bodyPr/>
          <a:lstStyle/>
          <a:p>
            <a:pPr marL="117475" algn="l" eaLnBrk="1" hangingPunct="1">
              <a:lnSpc>
                <a:spcPct val="80000"/>
              </a:lnSpc>
              <a:buClr>
                <a:srgbClr val="F79646"/>
              </a:buClr>
              <a:buSzPct val="95000"/>
              <a:buFont typeface="Arial" charset="0"/>
              <a:buNone/>
              <a:defRPr/>
            </a:pPr>
            <a:r>
              <a:rPr lang="en-US" altLang="bg-BG" sz="19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marL="117475" algn="l" eaLnBrk="1" hangingPunct="1">
              <a:lnSpc>
                <a:spcPct val="80000"/>
              </a:lnSpc>
              <a:buClr>
                <a:srgbClr val="F79646"/>
              </a:buClr>
              <a:buSzPct val="95000"/>
              <a:defRPr/>
            </a:pPr>
            <a:r>
              <a:rPr lang="ru-RU" altLang="bg-BG" sz="1900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Одит</a:t>
            </a:r>
            <a:r>
              <a:rPr lang="ru-RU" altLang="bg-BG" sz="19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bg-BG" sz="19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 </a:t>
            </a:r>
            <a:r>
              <a:rPr lang="ru-RU" altLang="bg-BG" sz="19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контрола</a:t>
            </a:r>
            <a:r>
              <a:rPr lang="ru-RU" altLang="bg-BG" sz="19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bg-BG" sz="19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върху</a:t>
            </a:r>
            <a:r>
              <a:rPr lang="ru-RU" altLang="bg-BG" sz="19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bg-BG" sz="19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биохрани</a:t>
            </a:r>
            <a:r>
              <a:rPr lang="ru-RU" altLang="bg-BG" sz="19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 </a:t>
            </a:r>
            <a:r>
              <a:rPr lang="ru-RU" altLang="bg-BG" sz="1900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биопродукти</a:t>
            </a:r>
            <a:endParaRPr lang="bg-BG" altLang="bg-BG" sz="25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7900"/>
            <a:ext cx="9144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7938"/>
            <a:ext cx="9144000" cy="50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38169252"/>
              </p:ext>
            </p:extLst>
          </p:nvPr>
        </p:nvGraphicFramePr>
        <p:xfrm>
          <a:off x="251520" y="1916832"/>
          <a:ext cx="8712968" cy="4050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1600" y="4509120"/>
            <a:ext cx="1298561" cy="87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98377" y="4649985"/>
            <a:ext cx="128636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9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86DA0D-32D7-41DF-B449-1681EA6C3C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FC86DA0D-32D7-41DF-B449-1681EA6C3C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FC86DA0D-32D7-41DF-B449-1681EA6C3C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D5CCEE-C675-4F40-97D7-73C4FC027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E6D5CCEE-C675-4F40-97D7-73C4FC027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E6D5CCEE-C675-4F40-97D7-73C4FC027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D0381B-6AEE-47FA-BB6B-BFF7E3536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E5D0381B-6AEE-47FA-BB6B-BFF7E3536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E5D0381B-6AEE-47FA-BB6B-BFF7E3536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339AE4-9AEE-4CDC-8ED2-8A1531482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04339AE4-9AEE-4CDC-8ED2-8A1531482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04339AE4-9AEE-4CDC-8ED2-8A1531482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3F8C2C-89CB-4334-BBDA-963E63743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FA3F8C2C-89CB-4334-BBDA-963E63743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FA3F8C2C-89CB-4334-BBDA-963E63743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BFB019-BA15-408A-9618-854CE5F1F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F4BFB019-BA15-408A-9618-854CE5F1F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F4BFB019-BA15-408A-9618-854CE5F1F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527745-DFE1-488A-94D9-4367D2DD0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F3527745-DFE1-488A-94D9-4367D2DD0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F3527745-DFE1-488A-94D9-4367D2DD0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49615B-F31D-43BC-B9F9-555A6B64B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B949615B-F31D-43BC-B9F9-555A6B64B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B949615B-F31D-43BC-B9F9-555A6B64B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075" y="765175"/>
            <a:ext cx="8675688" cy="5048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bg-BG" altLang="bg-BG" sz="32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bg-BG" altLang="bg-BG" sz="32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bg-BG" altLang="bg-BG" sz="3200" dirty="0" smtClean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662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7900"/>
            <a:ext cx="9144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7938"/>
            <a:ext cx="9144000" cy="50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Subtitle 3"/>
          <p:cNvSpPr>
            <a:spLocks noGrp="1"/>
          </p:cNvSpPr>
          <p:nvPr>
            <p:ph type="subTitle" idx="1"/>
          </p:nvPr>
        </p:nvSpPr>
        <p:spPr>
          <a:xfrm>
            <a:off x="3203575" y="4149725"/>
            <a:ext cx="5761038" cy="863600"/>
          </a:xfrm>
        </p:spPr>
        <p:txBody>
          <a:bodyPr/>
          <a:lstStyle/>
          <a:p>
            <a:r>
              <a:rPr lang="bg-BG" altLang="bg-BG" sz="3000" b="1" i="1" smtClean="0">
                <a:solidFill>
                  <a:schemeClr val="tx2"/>
                </a:solidFill>
              </a:rPr>
              <a:t>Благодаря за вниманието!</a:t>
            </a:r>
          </a:p>
        </p:txBody>
      </p:sp>
    </p:spTree>
    <p:extLst>
      <p:ext uri="{BB962C8B-B14F-4D97-AF65-F5344CB8AC3E}">
        <p14:creationId xmlns:p14="http://schemas.microsoft.com/office/powerpoint/2010/main" val="86499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3000"/>
            <a:lum/>
          </a:blip>
          <a:srcRect/>
          <a:stretch>
            <a:fillRect l="-3000" t="5000" r="-4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32644"/>
            <a:ext cx="9329291" cy="8772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bg-BG" altLang="bg-BG" sz="3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ОЧАКВАНИЯТА НА ОБЩЕСТВОТО</a:t>
            </a:r>
            <a:endParaRPr lang="bg-BG" altLang="bg-BG" sz="34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23528" y="3068960"/>
            <a:ext cx="8352928" cy="2592289"/>
          </a:xfrm>
          <a:solidFill>
            <a:schemeClr val="accent1">
              <a:tint val="40000"/>
              <a:hueOff val="0"/>
              <a:satOff val="0"/>
              <a:lumOff val="0"/>
              <a:alpha val="88000"/>
            </a:schemeClr>
          </a:solidFill>
        </p:spPr>
        <p:txBody>
          <a:bodyPr/>
          <a:lstStyle/>
          <a:p>
            <a:pPr eaLnBrk="1" hangingPunct="1">
              <a:buClr>
                <a:schemeClr val="accent6"/>
              </a:buClr>
              <a:buSzPct val="95000"/>
              <a:defRPr/>
            </a:pPr>
            <a:endParaRPr lang="en-US" altLang="bg-BG" sz="2400" b="1" dirty="0" smtClean="0">
              <a:solidFill>
                <a:srgbClr val="1F497D"/>
              </a:solidFill>
            </a:endParaRPr>
          </a:p>
          <a:p>
            <a:pPr eaLnBrk="1" hangingPunct="1">
              <a:buClr>
                <a:schemeClr val="accent6"/>
              </a:buClr>
              <a:buSzPct val="95000"/>
              <a:defRPr/>
            </a:pPr>
            <a:r>
              <a:rPr lang="bg-BG" altLang="bg-BG" sz="2400" b="1" dirty="0" smtClean="0">
                <a:solidFill>
                  <a:srgbClr val="1F497D"/>
                </a:solidFill>
              </a:rPr>
              <a:t>Заинтересованите </a:t>
            </a:r>
            <a:r>
              <a:rPr lang="bg-BG" altLang="bg-BG" sz="2400" b="1" dirty="0">
                <a:solidFill>
                  <a:srgbClr val="1F497D"/>
                </a:solidFill>
              </a:rPr>
              <a:t>страни очакват дейността на една независима и ефективна ВОИ да </a:t>
            </a:r>
            <a:r>
              <a:rPr lang="en-US" altLang="bg-BG" sz="2400" b="1" dirty="0">
                <a:solidFill>
                  <a:srgbClr val="1F497D"/>
                </a:solidFill>
              </a:rPr>
              <a:t>e </a:t>
            </a:r>
            <a:r>
              <a:rPr lang="bg-BG" altLang="bg-BG" sz="2400" b="1" dirty="0">
                <a:solidFill>
                  <a:srgbClr val="1F497D"/>
                </a:solidFill>
              </a:rPr>
              <a:t>насочена към засилване на отчетността, прозрачността и интегритета на държавното управление и това да води </a:t>
            </a:r>
            <a:r>
              <a:rPr lang="bg-BG" altLang="bg-BG" sz="2400" b="1" i="1" dirty="0">
                <a:solidFill>
                  <a:srgbClr val="FF0000"/>
                </a:solidFill>
              </a:rPr>
              <a:t>към икономически растеж и подобряване на живота на гражданите</a:t>
            </a:r>
            <a:endParaRPr lang="bg-BG" altLang="bg-BG" sz="24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chemeClr val="accent6"/>
              </a:buClr>
              <a:buSzPct val="95000"/>
              <a:buFont typeface="Arial" charset="0"/>
              <a:buNone/>
              <a:defRPr/>
            </a:pPr>
            <a:endParaRPr lang="bg-BG" altLang="bg-BG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029325"/>
            <a:ext cx="9144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7938"/>
            <a:ext cx="9144000" cy="50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17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1000"/>
            <a:lum/>
          </a:blip>
          <a:srcRect/>
          <a:stretch>
            <a:fillRect l="-1000" t="8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576786"/>
            <a:ext cx="7772400" cy="5556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bg-BG" altLang="bg-BG" sz="30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КАКВО Е </a:t>
            </a:r>
            <a:r>
              <a:rPr lang="ru-RU" altLang="bg-BG" sz="30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ДОБРОТО УПРАВЛЕНИЕ</a:t>
            </a:r>
            <a:endParaRPr lang="bg-BG" altLang="bg-BG" sz="3000" dirty="0" smtClean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7900"/>
            <a:ext cx="9144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7938"/>
            <a:ext cx="9144000" cy="50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8" name="Diagram 3077"/>
          <p:cNvGraphicFramePr/>
          <p:nvPr>
            <p:extLst>
              <p:ext uri="{D42A27DB-BD31-4B8C-83A1-F6EECF244321}">
                <p14:modId xmlns:p14="http://schemas.microsoft.com/office/powerpoint/2010/main" val="179982192"/>
              </p:ext>
            </p:extLst>
          </p:nvPr>
        </p:nvGraphicFramePr>
        <p:xfrm>
          <a:off x="-1044624" y="1268760"/>
          <a:ext cx="106926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10113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29513"/>
            <a:ext cx="9036496" cy="5556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bg-BG" sz="32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bg-BG" sz="32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bg-BG" sz="32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ТРИТЕ СТЪЛБА НА БЛАГОНАДЕЖНОСТТА НА ВОИ</a:t>
            </a:r>
            <a:br>
              <a:rPr lang="ru-RU" altLang="bg-BG" sz="32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bg-BG" altLang="bg-BG" sz="3200" dirty="0" smtClean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7900"/>
            <a:ext cx="9144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7938"/>
            <a:ext cx="9144000" cy="50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2048125" y="373438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Правомощия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3448708" y="359885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Отговорност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5017835" y="3659389"/>
            <a:ext cx="2111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Отчетност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556678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БЛАГОНАДЕЖДНОСТ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645024"/>
            <a:ext cx="2511323" cy="24128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0" y="3645024"/>
            <a:ext cx="1979855" cy="23916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16760" y="1413721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ВОИ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66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37000"/>
            <a:lum/>
          </a:blip>
          <a:srcRect/>
          <a:stretch>
            <a:fillRect t="-2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1804" y="954335"/>
            <a:ext cx="7772400" cy="5556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bg-BG" altLang="bg-BG" sz="32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ОТЧЕТНОСТ И ПРОЗРАЧНОСТ</a:t>
            </a:r>
            <a:endParaRPr lang="bg-BG" altLang="bg-BG" sz="3200" dirty="0" smtClean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16147594"/>
              </p:ext>
            </p:extLst>
          </p:nvPr>
        </p:nvGraphicFramePr>
        <p:xfrm>
          <a:off x="1763688" y="2132856"/>
          <a:ext cx="5904656" cy="347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292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7900"/>
            <a:ext cx="9144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49" y="14246"/>
            <a:ext cx="9144793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0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A47226-72A3-4231-A97D-C9A4B45EF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4EA47226-72A3-4231-A97D-C9A4B45EF3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4EA47226-72A3-4231-A97D-C9A4B45EF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4EA47226-72A3-4231-A97D-C9A4B45EF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B7CFFD-D9BD-45CA-BE5D-BF1230EF1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37B7CFFD-D9BD-45CA-BE5D-BF1230EF1F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37B7CFFD-D9BD-45CA-BE5D-BF1230EF1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37B7CFFD-D9BD-45CA-BE5D-BF1230EF1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C62DD4-6FDB-4409-A3C1-BEB0E7EF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1DC62DD4-6FDB-4409-A3C1-BEB0E7EF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1DC62DD4-6FDB-4409-A3C1-BEB0E7EF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1DC62DD4-6FDB-4409-A3C1-BEB0E7EF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154AC3-F82D-41D9-A259-81A93C25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17154AC3-F82D-41D9-A259-81A93C250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17154AC3-F82D-41D9-A259-81A93C25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17154AC3-F82D-41D9-A259-81A93C25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635" y="123714"/>
            <a:ext cx="8642350" cy="5746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bg-BG" altLang="bg-BG" sz="3200" b="1" dirty="0" smtClean="0">
                <a:solidFill>
                  <a:srgbClr val="E46C0A"/>
                </a:solidFill>
                <a:sym typeface="Wingdings 2" pitchFamily="18" charset="2"/>
              </a:rPr>
              <a:t/>
            </a:r>
            <a:br>
              <a:rPr lang="bg-BG" altLang="bg-BG" sz="3200" b="1" dirty="0" smtClean="0">
                <a:solidFill>
                  <a:srgbClr val="E46C0A"/>
                </a:solidFill>
                <a:sym typeface="Wingdings 2" pitchFamily="18" charset="2"/>
              </a:rPr>
            </a:br>
            <a:r>
              <a:rPr lang="ru-RU" altLang="bg-BG" sz="2800" b="1" dirty="0" smtClean="0">
                <a:solidFill>
                  <a:srgbClr val="E46C0A"/>
                </a:solidFill>
                <a:sym typeface="Wingdings 2" pitchFamily="18" charset="2"/>
              </a:rPr>
              <a:t/>
            </a:r>
            <a:br>
              <a:rPr lang="ru-RU" altLang="bg-BG" sz="2800" b="1" dirty="0" smtClean="0">
                <a:solidFill>
                  <a:srgbClr val="E46C0A"/>
                </a:solidFill>
                <a:sym typeface="Wingdings 2" pitchFamily="18" charset="2"/>
              </a:rPr>
            </a:br>
            <a:r>
              <a:rPr lang="ru-RU" altLang="bg-BG" sz="3200" b="1" dirty="0" smtClean="0">
                <a:solidFill>
                  <a:srgbClr val="E46C0A"/>
                </a:solidFill>
                <a:sym typeface="Wingdings 2" pitchFamily="18" charset="2"/>
              </a:rPr>
              <a:t>ОДИТИТЕ НА СМЕТНАТА ПАЛАТА </a:t>
            </a:r>
            <a:endParaRPr lang="bg-BG" altLang="bg-BG" sz="3200" dirty="0" smtClean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68422072"/>
              </p:ext>
            </p:extLst>
          </p:nvPr>
        </p:nvGraphicFramePr>
        <p:xfrm>
          <a:off x="237964" y="1772816"/>
          <a:ext cx="8677597" cy="388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12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7900"/>
            <a:ext cx="9144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7938"/>
            <a:ext cx="9144000" cy="50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16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996156"/>
            <a:ext cx="7772400" cy="5572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bg-BG" sz="30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bg-BG" sz="30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bg-BG" sz="34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ИНСТРУМЕНТИ ЗА ВЪЗДЕЙСТВИЕ</a:t>
            </a:r>
            <a:br>
              <a:rPr lang="ru-RU" altLang="bg-BG" sz="34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endParaRPr lang="bg-BG" altLang="bg-BG" sz="3400" dirty="0" smtClean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90099819"/>
              </p:ext>
            </p:extLst>
          </p:nvPr>
        </p:nvGraphicFramePr>
        <p:xfrm>
          <a:off x="381124" y="1169769"/>
          <a:ext cx="8218860" cy="3211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340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7900"/>
            <a:ext cx="9144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7938"/>
            <a:ext cx="9144000" cy="50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35126" y="4509120"/>
            <a:ext cx="3312368" cy="1296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rgbClr val="FFC000"/>
                </a:solidFill>
              </a:rPr>
              <a:t>Одитирани обекти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975286" y="4024743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429082" y="4240767"/>
            <a:ext cx="3170902" cy="162078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</a:rPr>
              <a:t>Обществото  </a:t>
            </a:r>
            <a:r>
              <a:rPr lang="ru-RU" sz="2000" b="1" dirty="0" err="1">
                <a:solidFill>
                  <a:srgbClr val="FFC000"/>
                </a:solidFill>
              </a:rPr>
              <a:t>държи</a:t>
            </a:r>
            <a:r>
              <a:rPr lang="ru-RU" sz="2000" b="1" dirty="0">
                <a:solidFill>
                  <a:srgbClr val="FFC000"/>
                </a:solidFill>
              </a:rPr>
              <a:t> </a:t>
            </a:r>
            <a:r>
              <a:rPr lang="ru-RU" sz="2000" b="1" dirty="0" err="1">
                <a:solidFill>
                  <a:srgbClr val="FFC000"/>
                </a:solidFill>
              </a:rPr>
              <a:t>отговорни</a:t>
            </a:r>
            <a:r>
              <a:rPr lang="ru-RU" sz="2000" b="1" dirty="0">
                <a:solidFill>
                  <a:srgbClr val="FFC000"/>
                </a:solidFill>
              </a:rPr>
              <a:t> </a:t>
            </a:r>
            <a:r>
              <a:rPr lang="ru-RU" sz="2000" b="1" dirty="0" err="1">
                <a:solidFill>
                  <a:srgbClr val="FFC000"/>
                </a:solidFill>
              </a:rPr>
              <a:t>ръководителите</a:t>
            </a:r>
            <a:r>
              <a:rPr lang="ru-RU" sz="2000" b="1" dirty="0">
                <a:solidFill>
                  <a:srgbClr val="FFC000"/>
                </a:solidFill>
              </a:rPr>
              <a:t> </a:t>
            </a:r>
            <a:r>
              <a:rPr lang="ru-RU" sz="2000" b="1" dirty="0"/>
              <a:t>на </a:t>
            </a:r>
            <a:r>
              <a:rPr lang="ru-RU" sz="2000" b="1" dirty="0" err="1"/>
              <a:t>публичните</a:t>
            </a:r>
            <a:r>
              <a:rPr lang="ru-RU" sz="2000" b="1" dirty="0"/>
              <a:t> </a:t>
            </a:r>
            <a:r>
              <a:rPr lang="ru-RU" sz="2000" b="1" dirty="0" smtClean="0"/>
              <a:t>организации</a:t>
            </a:r>
            <a:endParaRPr lang="en-US" sz="2000" dirty="0"/>
          </a:p>
        </p:txBody>
      </p:sp>
      <p:sp>
        <p:nvSpPr>
          <p:cNvPr id="10" name="Down Arrow 9"/>
          <p:cNvSpPr/>
          <p:nvPr/>
        </p:nvSpPr>
        <p:spPr>
          <a:xfrm>
            <a:off x="6802016" y="3724655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10800000">
            <a:off x="4185873" y="4804123"/>
            <a:ext cx="740968" cy="865776"/>
            <a:chOff x="3842181" y="1167324"/>
            <a:chExt cx="740968" cy="865776"/>
          </a:xfrm>
        </p:grpSpPr>
        <p:sp>
          <p:nvSpPr>
            <p:cNvPr id="12" name="Right Arrow 11"/>
            <p:cNvSpPr/>
            <p:nvPr/>
          </p:nvSpPr>
          <p:spPr>
            <a:xfrm rot="21592150">
              <a:off x="3842181" y="1167324"/>
              <a:ext cx="740968" cy="86577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66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ight Arrow 4"/>
            <p:cNvSpPr txBox="1"/>
            <p:nvPr/>
          </p:nvSpPr>
          <p:spPr>
            <a:xfrm rot="21592150">
              <a:off x="3842181" y="1340733"/>
              <a:ext cx="518678" cy="519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70973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A4FAA8-26A7-42BA-BAB0-D2D2FEE16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A3A4FAA8-26A7-42BA-BAB0-D2D2FEE16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A3A4FAA8-26A7-42BA-BAB0-D2D2FEE16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0D2ECE-3865-4F1B-9F2B-7951C92BA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310D2ECE-3865-4F1B-9F2B-7951C92BA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310D2ECE-3865-4F1B-9F2B-7951C92BA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9DAB30-2C4A-4B02-8CE5-48D92137F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D99DAB30-2C4A-4B02-8CE5-48D92137F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D99DAB30-2C4A-4B02-8CE5-48D92137F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763" y="639540"/>
            <a:ext cx="8420472" cy="5572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/>
            <a:r>
              <a:rPr lang="bg-BG" altLang="bg-BG" sz="3200" b="1" dirty="0" smtClean="0">
                <a:solidFill>
                  <a:schemeClr val="accent6">
                    <a:lumMod val="75000"/>
                  </a:schemeClr>
                </a:solidFill>
              </a:rPr>
              <a:t>ФИНАНСОВИ ОДИТИ - РЕЗУЛТАТИ</a:t>
            </a:r>
            <a:endParaRPr lang="bg-BG" altLang="bg-BG" sz="32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54289132"/>
              </p:ext>
            </p:extLst>
          </p:nvPr>
        </p:nvGraphicFramePr>
        <p:xfrm>
          <a:off x="1187624" y="1916832"/>
          <a:ext cx="6840760" cy="3565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6628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7900"/>
            <a:ext cx="9144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9226" y="1140713"/>
            <a:ext cx="90347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000" b="1" dirty="0">
                <a:solidFill>
                  <a:schemeClr val="tx2">
                    <a:lumMod val="75000"/>
                  </a:schemeClr>
                </a:solidFill>
              </a:rPr>
              <a:t>Цел - обективна оценка на </a:t>
            </a:r>
            <a:r>
              <a:rPr lang="bg-BG" sz="2000" b="1" dirty="0" smtClean="0">
                <a:solidFill>
                  <a:schemeClr val="tx2">
                    <a:lumMod val="75000"/>
                  </a:schemeClr>
                </a:solidFill>
              </a:rPr>
              <a:t>състоянието </a:t>
            </a:r>
            <a:r>
              <a:rPr lang="bg-BG" sz="2000" b="1" dirty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bg-BG" sz="2000" b="1" dirty="0" smtClean="0">
                <a:solidFill>
                  <a:schemeClr val="tx2">
                    <a:lumMod val="75000"/>
                  </a:schemeClr>
                </a:solidFill>
              </a:rPr>
              <a:t>финансовата </a:t>
            </a:r>
            <a:r>
              <a:rPr lang="bg-BG" sz="2000" b="1" dirty="0">
                <a:solidFill>
                  <a:schemeClr val="tx2">
                    <a:lumMod val="75000"/>
                  </a:schemeClr>
                </a:solidFill>
              </a:rPr>
              <a:t>отчетност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793" y="-938"/>
            <a:ext cx="9144793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6000"/>
            <a:lum/>
          </a:blip>
          <a:srcRect/>
          <a:stretch>
            <a:fillRect l="-6000" t="-14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37" y="950870"/>
            <a:ext cx="8569325" cy="5556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bg-BG" sz="32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ФИНАНСОВИ ОДИТИ - ПРЕДИЗВИКАТЕЛСТВА</a:t>
            </a:r>
            <a:endParaRPr lang="bg-BG" altLang="bg-BG" sz="3200" dirty="0" smtClean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502023261"/>
              </p:ext>
            </p:extLst>
          </p:nvPr>
        </p:nvGraphicFramePr>
        <p:xfrm>
          <a:off x="179512" y="1591064"/>
          <a:ext cx="9289032" cy="4104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196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7900"/>
            <a:ext cx="9144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7938"/>
            <a:ext cx="9144000" cy="50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63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NAO_Present_B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NAO_Present_B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BNAO_Present_B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BNAO_Present_B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BNAO_Present_B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BNAO_Present_B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BNAO_Present_BG</Template>
  <TotalTime>3781</TotalTime>
  <Words>655</Words>
  <Application>Microsoft Office PowerPoint</Application>
  <PresentationFormat>On-screen Show (4:3)</PresentationFormat>
  <Paragraphs>123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BNAO_Present_BG</vt:lpstr>
      <vt:lpstr>1_BNAO_Present_BG</vt:lpstr>
      <vt:lpstr>3_BNAO_Present_BG</vt:lpstr>
      <vt:lpstr>5_BNAO_Present_BG</vt:lpstr>
      <vt:lpstr>2_BNAO_Present_BG</vt:lpstr>
      <vt:lpstr>4_BNAO_Present_BG</vt:lpstr>
      <vt:lpstr>С ОТЧЕТНОСТ И ПРОЗРАЧНОСТ  НА ПУБЛИЧНИЯ СЕКТОР КЪМ ИКОНОМИЧЕСКИ РАСТЕЖ</vt:lpstr>
      <vt:lpstr>ОЧАКВАНИЯТА НА ОБЩЕСТВОТО</vt:lpstr>
      <vt:lpstr>КАКВО Е ДОБРОТО УПРАВЛЕНИЕ</vt:lpstr>
      <vt:lpstr> ТРИТЕ СТЪЛБА НА БЛАГОНАДЕЖНОСТТА НА ВОИ </vt:lpstr>
      <vt:lpstr>ОТЧЕТНОСТ И ПРОЗРАЧНОСТ</vt:lpstr>
      <vt:lpstr>  ОДИТИТЕ НА СМЕТНАТА ПАЛАТА </vt:lpstr>
      <vt:lpstr> ИНСТРУМЕНТИ ЗА ВЪЗДЕЙСТВИЕ </vt:lpstr>
      <vt:lpstr>ФИНАНСОВИ ОДИТИ - РЕЗУЛТАТИ</vt:lpstr>
      <vt:lpstr>ФИНАНСОВИ ОДИТИ - ПРЕДИЗВИКАТЕЛСТВА</vt:lpstr>
      <vt:lpstr>PowerPoint Presentation</vt:lpstr>
      <vt:lpstr>ОДИТИ НА ИЗПЪЛНЕНИЕТО</vt:lpstr>
      <vt:lpstr>НАШИ ОДИТИ ПОКАЗАХА:</vt:lpstr>
      <vt:lpstr> КОМПЛЕКСЕН ПОДХОД  Обхватно изследване чрез одити на свързани социални области -  със знания и образованост към повишаване на заетостта  </vt:lpstr>
      <vt:lpstr> ОЦЕНКА НА ВЪЗДЕЙСТВИЕТО </vt:lpstr>
      <vt:lpstr> ОТ ПРЕПОРЪКИТЕ ДО КРАЙНИЯ ЕФЕКТ </vt:lpstr>
      <vt:lpstr> ОТ ПРЕПОРЪКИТЕ ДО КРАЙНИЯ ЕФЕКТ </vt:lpstr>
      <vt:lpstr>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Ролята на външния контрол в публичния сектор</dc:title>
  <dc:creator>Admin</dc:creator>
  <cp:lastModifiedBy>Ангелина Кирилова Йорданова</cp:lastModifiedBy>
  <cp:revision>77</cp:revision>
  <cp:lastPrinted>2019-06-14T08:24:19Z</cp:lastPrinted>
  <dcterms:created xsi:type="dcterms:W3CDTF">2015-06-26T08:37:45Z</dcterms:created>
  <dcterms:modified xsi:type="dcterms:W3CDTF">2019-06-18T13:26:34Z</dcterms:modified>
</cp:coreProperties>
</file>